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3.xml" ContentType="application/inkml+xml"/>
  <Override PartName="/ppt/ink/ink2.xml" ContentType="application/inkml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5" r:id="rId4"/>
    <p:sldId id="286" r:id="rId5"/>
    <p:sldId id="260" r:id="rId6"/>
    <p:sldId id="267" r:id="rId7"/>
    <p:sldId id="263" r:id="rId8"/>
    <p:sldId id="264" r:id="rId9"/>
    <p:sldId id="265" r:id="rId10"/>
    <p:sldId id="258" r:id="rId11"/>
    <p:sldId id="262" r:id="rId12"/>
    <p:sldId id="273" r:id="rId13"/>
    <p:sldId id="274" r:id="rId14"/>
    <p:sldId id="261" r:id="rId15"/>
    <p:sldId id="272" r:id="rId16"/>
    <p:sldId id="275" r:id="rId17"/>
    <p:sldId id="276" r:id="rId18"/>
    <p:sldId id="266" r:id="rId19"/>
    <p:sldId id="268" r:id="rId20"/>
    <p:sldId id="269" r:id="rId21"/>
    <p:sldId id="270" r:id="rId22"/>
    <p:sldId id="271" r:id="rId23"/>
    <p:sldId id="259" r:id="rId24"/>
    <p:sldId id="277" r:id="rId25"/>
    <p:sldId id="278" r:id="rId26"/>
    <p:sldId id="283" r:id="rId27"/>
    <p:sldId id="279" r:id="rId28"/>
    <p:sldId id="284" r:id="rId29"/>
    <p:sldId id="28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E47"/>
    <a:srgbClr val="00A8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8" d="100"/>
          <a:sy n="58" d="100"/>
        </p:scale>
        <p:origin x="98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37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4-02T10:02:10.27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9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1" timeString="2023-04-02T10:02:29.299"/>
    </inkml:context>
  </inkml:definitions>
  <inkml:trace contextRef="#ctx0" brushRef="#br0">7128 9428 404 0,'0'0'0'0,"0"0"0"0,0 0 0 0,0 0 5 0,0 0-5 0,0 0 5 0,0 0-5 0,0 0 38 0,0 0-38 0,0 0 39 0,0 0-39 0,0 0 42 0,0 0-42 16,0 0 43-16,0 0-43 0,0 0 39 0,0 0-39 16,0 0 39-16,0 0-39 0,0 0 28 0,0 0-28 15,0 0 29-15,0 0-29 0,0 0 23 0,0 0-23 16,0 0 23-16,0 0-23 0,0 0 18 0,0 0-18 0,0 0 18 16,0 0-18-16,0 0 14 0,0 0-14 0,0 0 15 15,0 0-15-15,0 0 18 0,0 0-18 0,0 0 19 16,0 0-19-16,0 0 20 0,0 0-20 0,0 0 20 15,0 0-20-15,0 0 17 0,0 0-17 0,0 0 18 16,0 0-18-16,0 0 10 0,0 0-10 0,0 0 10 16,0 0-10-16,0 0-656 0</inkml:trace>
  <inkml:trace contextRef="#ctx0" brushRef="#br0" timeOffset="4126.79">7086 11885 673 0,'0'0'0'0,"0"0"0"0,0 0 0 16,0 0 36-16,0 0-36 0,0 0 37 0,0 0-37 15,0 0 109-15,0 0-109 0,8 25 109 0,-8-3-109 16,0-22 104-16,0 0-104 0,0 30 105 0,6 6-105 15,-6-36 82-15,0 0-82 0,3 47 83 0,-3 13-83 16,0-60 39-16,0 0-39 0,2 69 40 0,1 4-40 16,-3-73 35-16,0 0-35 0,4 61 36 0,-4-25-36 0,0-36 30 15,0 0-30-15,0 23 30 0,0-11-30 0,0-12 27 16,0 0-27-16,0 0 27 0,0 0-27 0,0 0 23 16,0 0-23-16,0 0 23 0,-9-25-23 0,9 25 21 0,0 0-21 15,-9-25 21-15,1-12-21 0,8 37 21 0,0 0-21 16,-9-41 22-16,0-13-22 0,9 54 21 0,0 0-21 15,-5-59 22-15,1 4-22 0,4 55 22 0,0 0-22 16,0-52 23-16,4 7-23 0,-4 45 21 0,0 0-21 0,5-40 21 16,0 2-21-16,-5 38 17 0,0 0-17 0,13-36 17 15,-3 8-17-15,-10 28 16 0,0 0-16 0,16-28 17 16,7 7-17-16,-23 21 7 0,0 0-7 0,23-17 8 16,0 10-8-16,-23 7 3 0,0 0-3 0,23-5 4 15,-9 5-4-15,-14 0 0 0,0 0 0 0,12 9 1 16,-1 8-1-16,-11-17 0 0,0 0 0 0,7 24 0 15,-2 6 0-15,-5-30 0 0,0 0 0 0,0 34 0 16,-5-6 0-16,5-28-1 0,0 0 1 0,-4 24 0 16,-5-3 0-16,9-21-1 0,0 0 1 0,-10 16-1 15,1-4 1-15,9-12-2 0,0 0 2 0,-9 10-1 16,6-3 1-16,3-7-2 0,0 0 2 0,0 0-1 0,-9 9 1 16,9-9-2-16,0 0 2 0,0 0-2 0,0 0 2 15,0 0-5-15,0 0 5 0,-9 7-5 0,4-7 5 16,5 0-5-16,0 0 5 0,-9 0-4 0,-5 0 4 15,14 0-5-15,0 0 5 0,-9-4-4 0,0 4 4 16,9 0-2-16,0 0 2 0,0 0-2 0,-9-2 2 16,9 2-2-16,0 0 2 0,0 0-1 0,-8-3 1 15,8 3-2-15,0 0 2 0,0 0-1 0,12 9 1 0,-12-9-2 16,0 0 2-16,23 12-1 0,3 7 1 0,-26-19-4 16,0 0 4-16,29 24-4 0,-1 5 4 0,-28-29-9 0,0 0 9 15,32 28-9-15,6 1 9 0,-38-29-12 0,0 0 12 16,37 28-12-16,-1-11 12 0,-36-17-14 0,0 0 14 15,31 16-13-15,-8-4 13 0,-23-12-10 0,0 0 10 16,23 16-9-16,4 4 9 0,1 1-1293 0</inkml:trace>
  <inkml:trace contextRef="#ctx0" brushRef="#br0" timeOffset="4427.06">7488 11922 987 0,'0'0'0'0,"0"0"0"0,3-21 0 16,-3 21 11-16,0 0-11 0,2-14 11 0,-2 14-11 15,0 0 35-15,0 0-35 0,0 0 36 0,21 9-36 16,-21-9 36-16,0 0-36 0,20 15 37 0,6 8-37 15,-26-23 27-15,0 0-27 0,32 26 27 0,0 0-27 16,-32-26 22-16,0 0-22 0,28 28 23 0,-2-1-23 0,-26-27 20 16,0 0-20-16,21 28 20 0,-5-6-20 0,-16-22 21 15,0 0-21-15,13 21 21 0,-5-5-21 0,-8-16 13 16,0 0-13-16,9 12 14 0,-5-5-14 0,-4-7 8 16,0 0-8-16,0 0 9 0,0 0-9 0,0 0-974 0</inkml:trace>
  <inkml:trace contextRef="#ctx0" brushRef="#br0" timeOffset="4743.91">7749 11892 942 0,'0'0'0'0,"0"0"0"16,0 0 0-16,0 0 23 0,0 0-23 0,0 0 23 15,-7-5-23-15,7 5 58 0,0 0-58 0,0 0 59 16,0 0-59-16,0 0 72 0,0 0-72 0,0 0 72 15,0 0-72-15,0 0 65 0,0 0-65 0,0 0 66 16,0 0-66-16,0 0 60 0,0 0-60 0,-2 9 60 16,2-9-60-16,0 0 51 0,0 0-51 0,-7 12 51 15,-2 5-51-15,9-17 49 0,0 0-49 0,-14 25 50 16,-4 4-50-16,18-29 45 0,0 0-45 0,-19 36 45 0,-4 8-45 16,23-44 36-16,0 0-36 0,-26 45 37 0,-3 6-37 15,29-51 34-15,0 0-34 0,-24 47 34 0,4-14-34 16,20-33 27-16,0 0-27 0,-14 35 28 0,-7 8-28 15,21-43 21-15,0 0-21 0,-19 40 21 0,4-14-21 16,3 1-1462-16</inkml:trace>
  <inkml:trace contextRef="#ctx0" brushRef="#br0" timeOffset="13809.91">7195 9103 796 0,'0'0'0'0,"0"0"0"0,0 0 0 0,0 0 15 16,0 0-15-16,-4 19 15 0,4-19-15 0,0 0 53 16,0 0-53-16,-7 7 54 0,7-7-54 0,0 0 53 15,0 0-53-15,0 0 53 0,-8 5-53 0,8-5 34 0,0 0-34 16,0 0 35-16,0 0-35 0,0 0 24 0,0 0-24 16,0 0 24-16,14 0-24 0,-14 0 18 0,0 0-18 15,26-9 19-15,11-12-19 0,-37 21 19 0,0 0-19 16,44-24 19-16,16 0-19 0,-60 24 20 0,0 0-20 15,73-19 20-15,2-2-20 0,-75 21 21 0,0 0-21 16,73-19 21-16,-19 2-21 0,-54 17 30 0,0 0-30 16,44-16 30-16,-7 8-30 0,-37 8 28 0,0 0-28 15,23-4 29-15,-14-1-29 0,-9 5 28 0,0 0-28 0,0 0 28 16,9-7-28-16,-9 7 21 0,0 0-21 0,0 0 22 16,-5-9-22-16,-2 2-1087 0</inkml:trace>
  <inkml:trace contextRef="#ctx0" brushRef="#br0" timeOffset="14109.63">7447 8992 707 0,'0'0'0'0,"0"0"0"0,0 12 0 0,0-12 0 16,0 0 0-16,0 0 0 0,0 9 0 0,0-9 15 16,0 0-15-16,0 0 16 0,0 0-16 0,0 0 36 0,0 0-36 15,0 8 37-15,0 8-37 0,0-16 44 16,0 0-44-16,4 28 44 0,1 20-44 0,-5-48 44 0,0 0-44 16,9 54 45-16,0 1-45 0,-9-55 43 0,0 0-43 15,5 54 44-15,-2-2-44 0,-3-52 32 0,0 0-32 16,0 55 33-16,2 2-33 0,-2-57 21 0,0 0-21 0,4 49 22 15,-4-22-22-15,1 3-828 0</inkml:trace>
  <inkml:trace contextRef="#ctx0" brushRef="#br0" timeOffset="14637">7708 9125 1031 0,'0'0'0'0,"0"0"0"15,2 12 0-15,-2-12 12 0,0 0-12 0,3 9 13 16,-3-9-13-16,0 0 18 0,0 0-18 0,2 7 19 16,-2-7-19-16,0 0 33 0,0 0-33 0,16 17 33 15,-2 1-33-15,-14-18 20 0,0 0-20 0,20 22 20 16,4-5-20-16,-24-17 16 0,0 0-16 0,25 19 16 15,5 2-16-15,-30-21 22 0,0 0-22 0,26 16 22 16,-6-8-22-16,-20-8 23 0,0 0-23 0,12 4 23 16,-6 1-23-16,-6-5 17 0,0 0-17 0,0 0 17 0,8 7-17 15,-2 2-957-15</inkml:trace>
  <inkml:trace contextRef="#ctx0" brushRef="#br0" timeOffset="14878.96">7862 9040 1020 0,'0'0'0'0,"0"0"0"0,-4-6 0 0,4 6 6 16,0 0-6-16,0 0 6 0,-5-6-6 0,5 6 10 15,0 0-10-15,0 0 11 0,0 0-11 0,0 0 58 0,0 0-58 16,-4 9 59-16,-5 12-59 0,9-21 68 0,0 0-68 16,-12 33 69-16,-4 13-69 0,16-46 77 0,0 0-77 15,-17 42 77-15,-6-2-77 0,23-40 69 0,0 0-69 16,-21 33 69-16,3-6-69 0,18-27 51 0,0 0-51 15,-11 18 51-15,2-6-51 0,9-12 30 0,0 0-30 16,-8 19 31-16,2 8-31 0,-2 3-1262 0</inkml:trace>
  <inkml:trace contextRef="#ctx0" brushRef="#br0" timeOffset="18959.28">8883 9117 1076 0,'0'0'0'0,"0"0"0"15,0 0 0-15,0 0 32 0,0 0-32 0,0 0 33 16,0 0-33-16,0 0 83 0,0 0-83 0,0 0 83 16,0 0-83-16,0 0 72 0,0 0-72 0,0 0 72 15,0 0-72-15,0 0 42 0,0 0-42 0,3 45 43 16,3 0-43-16,-6-45 25 0,0 0-25 0,5 51 26 0,-8 7-26 15,3-58 19-15,0 0-19 0,-2 64 19 0,2 10-19 16,0-74 15-16,0 0-15 0,5 71 15 0,-1-35-15 16,-4-36 12-16,0 0-12 0,1 28 13 0,3-4-13 15,-4-24 13-15,0 0-13 0,0 12 13 0,-5-19-13 16,5 7 11-16,0 0-11 0,-7-22 12 0,-2-7-12 16,9 29 11-16,0 0-11 0,-7-37 11 0,-2-4-11 15,9 41 13-15,0 0-13 0,-4-47 14 0,-1 5-14 16,5 42 12-16,0 0-12 0,-4-39 13 0,4 2-13 0,0 37 15 15,0 0-15-15,0-41 16 0,4-11-16 0,-4 52 14 16,0 0-14-16,5-57 14 0,9 5-14 0,-14 52 14 16,0 0-14-16,18-45 14 0,3 14-14 0,-21 31 7 15,0 0-7-15,20-21 7 0,-6 9-7 0,-14 12 4 0,0 0-4 16,14-5 4-16,2 3-4 0,-16 2 1 0,0 0-1 16,14 2 2-16,0 6-2 0,-14-8 1 0,0 0-1 15,12 9 1-15,-3 6-1 0,-9-15 0 0,0 0 0 0,0 25 1 16,-3 20-1-16,3-45 0 0,0 0 0 0,-15 52 0 15,-2-4 0-15,17-48 0 0,0 0 0 0,-23 45 0 16,0-5 0-16,23-40-1 0,0 0 1 0,-18 28 0 16,4-11 0-16,14-17-2 0,0 0 2 0,-9 12-2 15,6-7 2-15,3-5-8 0,0 0 8 0,0 0-7 16,-5 7 7-16,5-7-16 0,0 0 16 0,0 0-16 16,0 0 16-16,0 0-20 0,0 0 20 0,-4-9-20 15,-1-3 20-15,5 12-19 0,0 0 19 0,-4-12-18 16,8 2 18-16,-4 10-12 0,0 0 12 0,2-5-12 15,-2 5 12-15,0 0-9 0,0 0 9 0,12-4-9 0,7 13 9 16,-19-9-8-16,0 0 8 0,27 19-8 0,3 2 8 16,-30-21-8-16,0 0 8 0,31 27-7 0,7 1 7 15,-38-28-6-15,0 0 6 0,35 33-6 0,5 7 6 16,-40-40-6-16,0 0 6 0,37 33-5 0,4-14 5 16,-41-19-4-16,0 0 4 0,32 17-4 0,-2-5 4 15,-30-12-2-15,0 0 2 0,23 12-2 0,-13 0 2 16,-10-12-7-16,0 0 7 0,9 7-7 0,-9-7 7 0,0 0-1191 15</inkml:trace>
  <inkml:trace contextRef="#ctx1" brushRef="#br0">9313 9596 0</inkml:trace>
  <inkml:trace contextRef="#ctx0" brushRef="#br0" timeOffset="19230.43">9213 9212 1278 0,'0'0'0'0,"0"0"0"16,10 3 0-16,-10-3 6 0,0 0-6 0,16 7 6 16,12 2-6-16,-28-9 8 0,0 0-8 0,36 12 8 15,10 3-8-15,-46-15 23 0,0 0-23 0,40 16 24 16,-5 1-24-16,-35-17 22 0,0 0-22 0,32 12 23 16,-5-5-23-16,-27-7 31 0,0 0-31 0,19 9 31 15,-7-5-31-15,-12-4 30 0,0 0-30 0,9 5 31 16,-2 0-31-16,-7-5 24 0,0 0-24 0,0 0 24 15,0 0-24-15,0 0 13 0,0 0-13 0,7-2 13 0,-7 2-13 16,0 0-1137-16</inkml:trace>
  <inkml:trace contextRef="#ctx0" brushRef="#br0" timeOffset="19425.57">9493 9082 1143 0,'0'0'0'0,"0"0"0"0,0 0 0 0,0 0-1 16,0 0 1-16,6-5 0 0,-6 5 0 0,0 0-4 15,0 0 4-15,0 0-4 0,0 0 4 0,0 0 6 16,0 0-6-16,-11 24 7 0,-7 12-7 0,18-36 30 16,0 0-30-16,-26 38 30 0,-8 9-30 0,34-47 51 15,0 0-51-15,-40 49 52 0,-13 3-52 0,53-52 57 16,0 0-57-16,-53 58 58 0,12 5-58 0,41-63 34 0,0 0-34 16,-28 65 35-16,14-4-35 0,0 0-1061 0</inkml:trace>
  <inkml:trace contextRef="#ctx0" brushRef="#br0" timeOffset="20356.34">8643 12005 942 0,'0'0'0'0,"0"0"0"0,0 0 0 0,0 0 25 0,0 0-25 15,-23-14 26-15,23 14-26 0,0 0 87 0,0 0-87 16,-7-2 87-16,7 2-87 0,0 0 90 0,0 0-90 15,0 0 91-15,0 0-91 0,0 0 54 0,0 0-54 0,0 0 54 16,-5 0-54-16,5 0 37 0,0 0-37 0,5 0 38 16,13-5-38-16,-18 5 28 0,0 0-28 0,35-7 29 15,16-5-29-15,-51 12 21 0,0 0-21 0,64-12 21 16,15-9-21-16,-79 21 16 0,0 0-16 0,74-21 17 16,-10-1-17-16,-64 22 13 0,0 0-13 0,53-21 14 15,-16 9-14-15,-37 12 9 0,0 0-9 0,26-12 9 16,-14 3-9-16,-12 9 5 0,0 0-5 0,6-3 6 15,-6 3-6-15,0 0 3 0,0 0-3 0,0 0 3 16,0 0-3-16,0 0-1234 0</inkml:trace>
  <inkml:trace contextRef="#ctx0" brushRef="#br0" timeOffset="20608.8">8902 11956 1020 0,'0'0'0'0,"0"0"0"0,4-10 0 0,-4 10 0 16,0 0 0-16,3-5 1 0,-3 5-1 0,0 0 15 16,0 0-15-16,9 5 15 0,2 9-15 0,-11-14 26 15,0 0-26-15,14 21 27 0,4 8-27 0,-18-29 32 16,0 0-32-16,17 35 33 0,-8 6-33 0,-9-41 46 16,0 0-46-16,5 42 47 0,1 1-47 0,-6-43 42 0,0 0-42 15,3 40 42-15,1 5-42 0,-4-45 33 0,0 0-33 16,0 40 33-16,5-16-33 0,-5-24 24 0,0 0-24 15,3 17 24-15,6 2-24 0,-3 2-1035 0</inkml:trace>
  <inkml:trace contextRef="#ctx0" brushRef="#br0" timeOffset="20866.78">9149 12067 1267 0,'0'0'0'0,"0"0"0"0,0 0 0 15,0 0 7-15,0 0-7 0,0 0 7 0,9 4-7 16,-9-4 24-16,0 0-24 0,14 10 25 0,9 9-25 16,-23-19 20-16,0 0-20 0,30 28 20 0,7 5-20 15,-37-33 34-15,0 0-34 0,41 31 35 0,-8-7-35 16,-33-24 39-16,0 0-39 0,30 19 40 0,-3-5-40 15,-27-14 38-15,0 0-38 0,17 14 38 0,-1 0-38 16,-16-14 23-16,0 0-23 0,13 10 24 0,-5-8-24 0,1 1-1171 16</inkml:trace>
  <inkml:trace contextRef="#ctx0" brushRef="#br0" timeOffset="21075.9">9394 11965 1177 0,'0'0'0'15,"0"0"0"-15,0 0 0 0,0 0 44 0,0 0-44 16,0 0 45-16,0-9-45 0,0 9 89 0,0 0-89 16,0 0 90-16,0 0-90 0,0 0 84 0,0 0-84 0,-5 16 84 15,-18 13-84-15,23-29 56 0,0 0-56 0,-31 39 57 16,-8 14-57-16,39-53 40 0,0 0-40 0,-39 66 41 16,-2 8-41-16,41-74 28 0,0 0-28 0,-33 73 28 15,5-7-28-15,28-66 18 0,0 0-18 0,-20 50 19 16,11-22-19-16,1-4-1365 0</inkml:trace>
  <inkml:trace contextRef="#ctx0" brushRef="#br0" timeOffset="25775.85">13578 3317 830 0,'0'0'0'0,"2"16"0"15,5 26 0-15,-7-42 20 0,0 0-20 0,9 52 21 16,0-4-21-16,-9-48 63 0,0 0-63 0,10 41 63 15,-6-16-63-15,-4-25 69 0,0 0-69 0,0 19 70 16,-4-7-70-16,4-12 62 0,0 0-62 0,-3 9 62 0,3-3-62 16,0-6 38-16,0 0-38 0,0 0 38 0,0 9-38 15,0-9 38-15,0 0-38 0,0 0 38 0,0 0-38 16,0 0 38-16,0 0-38 0,0 0 38 0,0-9-38 16,0 9 35-16,0 0-35 0,0-27 35 0,0-27-35 15,0 54 34-15,0 0-34 0,0-64 34 0,3 0-34 16,-3 64 30-16,0 0-30 0,4-57 31 0,1 17-31 15,-5 40 25-15,0 0-25 0,6-33 26 0,6 6-26 0,-12 27 19 16,0 0-19-16,11-25 20 0,3 1-20 0,-14 24 16 16,0 0-16-16,17-17 16 0,4 5-16 0,-21 12 10 0,0 0-10 15,27-7 10-15,1 7-10 0,-28 0 7 0,0 0-7 16,28 3 8-16,-1 6-8 0,-27-9 2 0,0 0-2 16,16 15 3-16,-15 1-3 0,-1-16 0 0,0 0 0 15,-10 23 1-15,-11 8-1 0,21-31 0 0,0 0 0 16,-27 39 0-16,-1 6 0 0,28-45-1 0,0 0 1 0,-32 49-1 15,0-6 1-15,32-43-2 0,0 0 2 0,-26 33-2 16,7-9 2-16,19-24-2 0,0 0 2 0,-13 12-2 16,10-3 2-16,3-9-4 0,0 0 4 0,0 0-3 15,0 0 3-15,0 0-4 0,0 0 4 0,-6-3-3 16,6 3 3-16,0 0-4 0,0 0 4 0,0 0-4 16,0 0 4-16,0 0-5 0,0 0 5 0,-8-9-5 15,8 9 5-15,0 0-6 0,0 0 6 0,0 0-5 16,17 5 5-16,-17-5-5 0,0 0 5 0,23 14-4 15,9 3 4-15,-32-17-5 0,0 0 5 0,37 18-5 16,5-5 5-16,-42-13-6 0,0 0 6 0,39 13-5 0,-7-1 5 16,-32-12-14-16,0 0 14 0,25 14-13 0,-8-2 13 15,-17-12-33-15,0 0 33 0,14 8-32 0,-8-1 32 16,-1 2-1197-16</inkml:trace>
  <inkml:trace contextRef="#ctx0" brushRef="#br0" timeOffset="26015.43">13972 3257 998 0,'0'0'0'0,"0"0"0"0,10 0 0 0,-10 0-8 0,0 0 8 16,9 0-8-16,0 3 8 0,-9-3-29 0,0 0 29 15,14 9-28-15,7 7 28 0,-21-16 0 0,0 0 0 16,21 27 1-16,8 15-1 0,-29-42 11 0,0 0-11 15,28 40 11-15,-3-16-11 0,-25-24 28 0,0 0-28 0,19 15 29 16,-5-1-29-16,-14-14 41 0,0 0-41 0,12 12 41 16,-3-1-41-16,-9-11 28 0,0 0-28 0,6 8 28 15,-6-8-28-15,0 0-798 0</inkml:trace>
  <inkml:trace contextRef="#ctx0" brushRef="#br0" timeOffset="26242.19">14194 3205 1121 0,'0'0'0'0,"0"0"0"0,0 0 0 15,0 0 12-15,0 0-12 0,0 0 12 0,-5 7-12 16,5-7 31-16,0 0-31 0,0 0 32 0,-14 9-32 16,14-9 65-16,0 0-65 0,-13 6 66 0,-1 12-66 15,14-18 65-15,0 0-65 0,-14 17 65 0,2 6-65 16,12-23 60-16,0 0-60 0,-14 26 61 0,-4 17-61 15,18-43 45-15,0 0-45 0,-14 48 46 0,0 1-46 0,14-49 19 16,0 0-19-16,-18 48 19 0,-1 1-19 0,-1 3-1230 16</inkml:trace>
  <inkml:trace contextRef="#ctx0" brushRef="#br0" timeOffset="27606.8">15214 3191 539 0,'0'0'0'16,"0"0"0"-16,0 0 0 0,0 0 47 0,0 0-47 15,0 0 47-15,40 0-47 0,-40 0 104 0,0 0-104 16,23 0 104-16,-5 0-104 0,-18 0 112 0,0 0-112 16,17 0 113-16,10-2-113 0,-27 2 81 0,0 0-81 0,28-1 82 15,4-3-82-15,-32 4 42 0,0 0-42 0,32-7 42 16,8-1-42-16,-40 8 26 0,0 0-26 0,41-9 26 16,10 0-26-16,-51 9 28 0,0 0-28 0,49-7 29 15,-10 2-29-15,-39 5 19 0,0 0-19 0,25-8 19 16,-9 4-19-16,-16 4 12 0,0 0-12 0,8-7 12 15,-8 7-12-15,0 0 2 0,0 0-2 0,0 0 2 16,0 0-2-16,0 0-1056 0</inkml:trace>
  <inkml:trace contextRef="#ctx0" brushRef="#br0" timeOffset="27842.7">15471 3157 819 0,'0'0'0'0,"0"0"0"0,0 15 0 16,0-15 6-16,0 0-6 0,-3 12 6 0,1-7-6 15,2-5 17-15,0 0-17 0,-4 7 17 0,4 5-17 16,0-12 33-16,0 0-33 0,4 16 34 0,1 5-34 16,-5-21 46-16,0 0-46 0,4 24 46 0,-3-5-46 15,-1-19 47-15,0 0-47 0,4 24 48 0,-4 9-48 0,0-33 42 16,0 0-42-16,0 33 43 0,0-5-43 0,0-28 38 16,0 0-38-16,-4 24 39 0,3 0-39 0,1-24 30 15,0 0-30-15,-4 14 30 0,4-7-30 0,0-7 22 16,0 0-22-16,0 0 23 0,-3 7-23 0,1 2-980 0</inkml:trace>
  <inkml:trace contextRef="#ctx0" brushRef="#br0" timeOffset="28103.66">15667 3212 1166 0,'0'0'0'0,"0"0"0"16,12 0 0-16,-12 0 11 0,0 0-11 0,9 0 12 16,0 0-12-16,-9 0 38 0,0 0-38 0,9 5 39 15,14 11-39-15,-23-16 52 0,0 0-52 0,19 17 53 0,2 7-53 16,-21-24 43-16,0 0-43 0,18 31 44 16,-1 6-44-16,-17-37 38 0,0 0-38 0,20 29 38 0,-6-10-38 15,-14-19 33-15,0 0-33 0,12 16 33 0,-1-2-33 16,-11-14 24-16,0 0-24 0,9 12 25 0,-2-5-25 15,-7-7 17-15,0 0-17 0,0 0 17 0,14 3-17 16,-2 1-1203-16</inkml:trace>
  <inkml:trace contextRef="#ctx0" brushRef="#br0" timeOffset="28327.89">15949 3172 1188 0,'0'0'0'15,"0"0"0"-15,-9 4 0 0,9-4 7 0,0 0-7 16,-7 1 8-16,7-1-8 0,0 0 32 0,0 0-32 16,-14 11 32-16,-2 1-32 0,16-12 44 0,0 0-44 15,-17 21 45-15,-1 3-45 0,18-24 36 0,0 0-36 0,-23 36 37 16,0 16-37-16,23-52 46 0,0 0-46 0,-26 57 47 16,-1 0-47-16,27-57 47 0,0 0-47 0,-28 49 48 15,1-15-48-15,27-34 39 0,0 0-39 0,-28 26 39 16,4-1-39-16,-1-1-1212 0</inkml:trace>
  <inkml:trace contextRef="#ctx0" brushRef="#br0" timeOffset="30654.47">13543 4989 998 0,'0'0'0'0,"0"0"0"0,0 0 0 0,0 0 34 0,0 0-34 16,0 0 34-16,0 0-34 0,0 0 64 0,0 0-64 15,0 0 65-15,0 0-65 0,0 0 55 0,0 0-55 16,21 0 56-16,-7 0-56 0,-14 0 36 0,0 0-36 16,23 0 37-16,14 0-37 0,-37 0 22 0,0 0-22 15,46-7 22-15,7 2-22 0,-53 5 18 0,0 0-18 0,53-7 19 16,-7 4-19-16,-46 3 21 0,0 0-21 0,41-2 22 15,-6-1-22-15,-35 3 25 0,0 0-25 0,30-6 25 16,-13 3-25-16,-17 3 20 0,0 0-20 0,13-4 21 16,-13 4-21-16,0 0 13 0,0 0-13 0,5-3 14 15,-5 3-14-15,0 0 4 0,0 0-4 0,0 0 5 16,0 0-5-16,0 0-1163 0</inkml:trace>
  <inkml:trace contextRef="#ctx0" brushRef="#br0" timeOffset="30909.58">13765 4968 919 0,'0'0'0'0,"0"0"0"0,-5 9 0 15,5-9 0-15,0 0 0 0,0 0 0 0,-5 2 0 16,5-2 8-16,0 0-8 0,0 0 9 0,0 0-9 16,0 0 21-16,0 0-21 0,-4 10 22 0,8 2-22 15,-4-12 31-15,0 0-31 0,2 16 31 0,5 13-31 16,-7-29 36-16,0 0-36 0,8 40 37 0,1 9-37 0,-9-49 36 15,0 0-36-15,11 50 37 0,-2-7-37 0,-9-43 44 16,0 0-44-16,3 31 44 0,2-5-44 0,-5-26 39 16,0 0-39-16,0 23 40 0,2-3-40 0,-2-20 34 15,0 0-34-15,2 21 34 0,0-5-34 0,-2-16 18 0,0 0-18 16,0 12 18-16,-2-7-18 0,0 2-1034 0</inkml:trace>
  <inkml:trace contextRef="#ctx0" brushRef="#br0" timeOffset="31211.86">14048 5128 1031 0,'0'0'0'0,"0"0"0"15,-4 10 0-15,4-10 0 0,0 0 0 0,0 0 1 16,-3 9-1-16,3-9 0 0,0 0 0 0,0 0 0 15,0 0 0-15,0 0 27 0,0 0-27 0,12 5 27 0,-3 4-27 16,-9-9 41-16,0 0-41 0,17 19 41 0,6 5-41 16,-23-24 46-16,0 0-46 0,20 24 46 0,-3-8-46 15,-17-16 41-15,0 0-41 0,14 12 41 0,-1-4-41 16,-13-8 34-16,0 0-34 0,9 7 34 0,-4-2-34 16,-5-5 26-16,0 0-26 0,9 4 27 0,-4 5-27 15,-5-9 20-15,0 0-20 0,9 7 20 0,5 1-20 16,-14-8 9-16,0 0-9 0,14 9 10 0,-3-4-10 0,-1 2-1082 15</inkml:trace>
  <inkml:trace contextRef="#ctx0" brushRef="#br0" timeOffset="31442.62">14208 5095 908 0,'0'0'0'15,"0"0"0"-15,0-9 0 0,0 9 0 0,0 0 0 16,0-10 1-16,0 5-1 0,0 5 0 0,0 0 0 15,0 0 0-15,0 0 0 0,0 0 29 0,0 0-29 0,0 0 30 16,-7 5-30-16,7-5 73 0,0 0-73 0,-11 14 74 16,-4 15-74-16,15-29 79 0,0 0-79 0,-18 40 80 15,-8 10-80-15,26-50 90 0,0 0-90 0,-32 48 90 16,0-4-90-16,32-44 55 0,0 0-55 0,-32 36 56 16,9-8-56-16,23-28 24 0,0 0-24 0,-21 26 25 15,4-4-25-15,1-1-1151 0</inkml:trace>
  <inkml:trace contextRef="#ctx0" brushRef="#br0" timeOffset="32559.05">15420 5038 595 0,'0'0'0'0,"0"0"0"0,5 8 0 16,-5-8 40-16,0 0-40 0,0 0 41 0,2 12-41 15,-2-12 53-15,0 0-53 0,0 16 54 0,0 10-54 0,0-26 51 16,0 0-51-16,0 35 51 0,0 1-51 0,0-36 53 16,0 0-53-16,-2 29 54 0,-1-4-54 0,3-25 52 15,0 0-52-15,-4 19 53 0,2-2-53 0,2-17 54 16,0 0-54-16,-5 19 55 0,2-7-55 0,3-12 51 0,0 0-51 16,-7 9 52-16,5 3-52 0,2-12 47 0,0 0-47 15,-4 8 47-15,4-8-47 0,0 0 44 0,0 0-44 16,-3 9 44-16,3-9-44 0,0 0 38 0,0 0-38 15,0 0 39-15,-7 7-39 0,7-7 32 0,0 0-32 16,0 0 33-16,0 0-33 0,0 0 29 0,0 0-29 0,0 0 30 16,0 0-30-16,0 0 24 0,0 0-24 0,0-16 25 15,-4-1-25-15,4 17 21 0,0 0-21 0,-3-28 22 16,1-13-22-16,2 41 19 0,0 0-19 0,2-49 20 16,1-2-20-16,-3 51 16 0,0 0-16 0,9-45 16 15,-4 17-16-15,-5 28 13 0,0 0-13 0,13-28 14 16,6-5-14-16,-19 33 9 0,0 0-9 0,18-31 9 15,-4 14-9-15,-14 17 8 0,0 0-8 0,16-16 8 16,3 4-8-16,-19 12 6 0,0 0-6 0,23-8 7 16,-2 8-7-16,-21 0 5 0,0 0-5 0,25 1 5 0,5 10-5 15,-30-11 2-15,0 0-2 0,26 12 3 0,-8 0-3 16,-18-12 2-16,0 0-2 0,7 15 2 0,-14 8-2 16,7-23 1-16,0 0-1 0,-18 22 1 0,-12 4-1 15,30-26 0-15,0 0 0 0,-31 35 1 0,-3 7-1 16,34-42 0-16,0 0 0 0,-26 39 0 0,4-11 0 15,22-28 0-15,0 0 0 0,-10 21 0 0,1-14 0 16,9-7 0-16,0 0 0 0,-9 5 0 0,9-5 0 16,0 0 0-16,0 0 0 0,0 0 0 0,-7 0 0 15,7 0 0-15,0 0 0 0,0 0 0 0,-5-12 0 0,5 12 0 16,0 0 0-16,-5-7 0 0,5 7 0 0,0 0-1 16,0 0 1-16,-6-11 0 0,6 11 0 0,0 0-1 0,0 0 1 15,-3-6 0-15,3 6 0 0,0 0-2 0,0 0 2 16,0 0-1-16,3 6 1 0,-3-6-2 0,0 0 2 15,7 14-2-15,13 11 2 0,-20-25-3 0,0 0 3 16,28 27-3-16,4 1 3 0,-32-28-5 0,0 0 5 0,40 24-5 16,11 0 5-16,-51-24-4 0,0 0 4 0,50 25-3 15,-10-10 3-15,-40-15-3 0,0 0 3 0,30 14-3 16,-12-2 3-16,-18-12-7 0,0 0 7 0,14 11-7 16,-10-3 7-16,1 1-1365 0</inkml:trace>
  <inkml:trace contextRef="#ctx0" brushRef="#br0" timeOffset="32831.53">15806 5079 1155 0,'0'0'0'0,"0"0"0"0,16 0 0 16,-16 0 28-16,0 0-28 0,14 11 29 0,2 15-29 15,-16-26 46-15,0 0-46 0,21 31 46 0,6-7-46 16,-27-24 14-16,0 0-14 0,31 21 15 0,5-6-15 0,-36-15 16 16,0 0-16-16,37 12 17 0,-9 0-17 0,-28-12 20 15,0 0-20-15,23 13 20 0,-11-5-20 0,-12-8 26 16,0 0-26-16,9 4 27 0,-9-4-27 0,0 0 30 16,0 0-30-16,0 0 30 0,5-9-30 0,-5 9 21 15,0 0-21-15,0 0 22 0,0 0-22 0,0 0 8 0,0 0-8 16,0 0 9-16,4-10-9 0,-1 1-1125 0</inkml:trace>
  <inkml:trace contextRef="#ctx0" brushRef="#br0" timeOffset="33026.15">16044 4998 1043 0,'0'0'0'0,"0"0"0"15,9-9 0-15,-9 9 0 0,0 0 0 0,2-8 0 16,-2 8 0-16,0 0 5 0,0 0-5 0,0 0 5 16,-9-2-5-16,9 2 31 0,0 0-31 0,-10 7 32 15,-10 8-32-15,20-15 44 0,0 0-44 0,-16 25 45 16,2 20-45-16,14-45 68 0,0 0-68 0,-14 48 69 15,-9 4-69-15,23-52 91 0,0 0-91 0,-21 48 92 16,2-6-92-16,19-42 94 0,0 0-94 0,-22 33 95 16,6-11-95-16,16-22 69 0,0 0-69 0,-10 16 69 15,3-2-69-15,7-14 49 0,0 0-49 0,-4 19 49 0,4 5-49 16,-3 0-1403-16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4-02T10:04:27.79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7">
        <inkml:traceFormat>
          <inkml:channel name="X" type="integer" max="3600" units="cm"/>
          <inkml:channel name="Y" type="integer" max="2064" units="cm"/>
          <inkml:channel name="T" type="integer" max="2.14748E9" units="dev"/>
        </inkml:traceFormat>
        <inkml:channelProperties>
          <inkml:channelProperty channel="X" name="resolution" value="116.50485" units="1/cm"/>
          <inkml:channelProperty channel="Y" name="resolution" value="119.30636" units="1/cm"/>
          <inkml:channelProperty channel="T" name="resolution" value="1" units="1/dev"/>
        </inkml:channelProperties>
      </inkml:inkSource>
      <inkml:timestamp xml:id="ts1" timeString="2023-04-02T10:05:00.803"/>
    </inkml:context>
  </inkml:definitions>
  <inkml:trace contextRef="#ctx0" brushRef="#br0">7370 8798 236 0,'0'0'0'0,"0"0"0"0,5 28 0 0,-5-28 1 16,0 0-1-16,3 17 2 0,-4-12-2 15,1-5 7-15,0 0-7 0,0 0 8 0,0 0-8 0,0 0 8 16,0 0-8-16,-6 7 9 0,6-7-9 0,0 0 3 16,0 0-3-16,0 0 3 0,0 7-3 0,0-7 4 15,0 0-4-15,0 0 4 0,0 0-4 0,0 0 3 0,0 0-3 16,0 0 3-16,0 0-3 0,0 0 2 0,0 0-2 16,0 0 2-16,0 9-2 0,0-9 1 0,0 0-1 15,0 0 1-15,0 0-1 0,0 0 2 0,0 0-2 16,0 0 2-16,0 0-2 0,0 0 2 0,0 0-2 15,0 0 3-15,0 0-3 0,0 0 9 0,0 0-9 0,0 0 10 16,-5 0-10-16,5 0 18 0,0 0-18 0,0 0 19 16,0 0-19-16,0 0 27 0,0 0-27 0,0 0 28 15,0 0-28-15,0 0 25 0,0 0-25 0,0 0 26 16,0 0-26-16,0 0 23 0,0 0-23 0,0 0 23 16,0 0-23-16,0 0 16 0,0 0-16 0,0 0 17 15,0 0-17-15,0 0 13 0,0 0-13 0,0 0 14 16,0 0-14-16,0 0 11 0,0 0-11 0,0 0 12 15,0 0-12-15,0 0 10 0,0 0-10 0,0 0 11 16,0 0-11-16,0 0 9 0,0 0-9 0,0 0 10 0,0 0-10 16,0 0 9-16,0 0-9 0,0 0 10 0,0 0-10 15,0 0 12-15,0 0-12 0,0 0 12 0,0 0-12 16,0 0 17-16,0 0-17 0,0 0 17 0,0 0-17 16,0 0 22-16,0 0-22 0,0 0 23 0,0 0-23 15,0 0 26-15,0 0-26 0,5 2 26 0,-5-2-26 16,0 0 32-16,0 0-32 0,0 0 32 0,6-11-32 15,-6 11 32-15,0 0-32 0,0 0 33 0,-2-7-33 0,2 7 32 16,0 0-32-16,0 0 33 0,0 0-33 0,0 0 29 16,0 0-29-16,0 0 30 0,0 0-30 0,0 0 28 15,0 0-28-15,0 0 28 0,0 0-28 0,0 0 21 0,0 0-21 16,0-12 22-16,2 4-22 0,-2 8 17 0,0 0-17 16,1-9 17-16,-1 2-17 0,0 7 14 0,0 0-14 15,0-12 14-15,0 3-14 0,0 9 14 0,0 0-14 16,0-8 14-16,0 8-14 0,0 0 16 0,0 0-16 15,2-11 16-15,2 6-16 0,-4 5 16 0,0 0-16 0,0-12 17 16,1 0-17-16,-1 12 16 0,0 0-16 0,4-12 17 16,-4-4-17-16,0 16 14 0,0 0-14 0,3-19 15 15,3-7-15-15,-6 26 13 0,0 0-13 0,3-31 13 16,-1 1-13-16,-2 30 11 0,0 0-11 0,7-24 12 16,-2 0-12-16,-5 24 12 0,0 0-12 0,6-22 12 15,-3 8-12-15,-3 14 13 0,0 0-13 0,6-16 13 16,-3 4-13-16,-3 12 9 0,0 0-9 0,9-17 9 15,0-6-9-15,-9 23 8 0,0 0-8 0,10-24 9 16,3 0-9-16,-13 24 4 0,0 0-4 0,8-21 5 16,-2 5-5-16,-6 16 3 0,0 0-3 0,1-15 3 0,3-3-3 15,-4 18 2-15,0 0-2 0,4-20 3 0,-3-1-3 16,-1 21 3-16,0 0-3 0,4-21 3 0,-1-5-3 16,-3 26 4-16,0 0-4 0,6-29 5 0,-1-8-5 15,-5 37 5-15,0 0-5 0,7-36 6 0,0 3-6 16,-7 33 8-16,0 0-8 0,9-31 9 0,0 5-9 15,-9 26 9-15,0 0-9 0,7-24 10 0,-5 5-10 0,-2 19 11 16,0 0-11-16,3-19 11 0,6-2-11 0,-9 21 12 16,0 0-12-16,9-21 12 0,-1-3-12 0,-8 24 10 15,0 0-10-15,9-24 10 0,0-7-10 0,-9 31 11 0,0 0-11 16,14-30 11-16,0-3-11 0,-14 33 7 0,0 0-7 16,11-36 8-16,1 1-8 0,-12 35 7 0,0 0-7 15,13-34 7-15,-8 3-7 0,-5 31 4 0,0 0-4 16,9-33 5-16,-4 2-5 0,-5 31 3 0,0 0-3 15,9-28 4-15,3 2-4 0,-12 26 3 0,0 0-3 0,14-28 3 16,-5 8-3-16,-9 20 2 0,0 0-2 0,9-19 3 16,-4 5-3-16,-5 14 2 0,0 0-2 0,9-14 2 15,-4-3-2-15,-5 17 3 0,0 0-3 0,6-18 4 16,-3-1-4-16,-3 19 4 0,0 0-4 0,4-21 5 16,1-3-5-16,-5 24 6 0,0 0-6 0,9-28 7 15,-4-4-7-15,-5 32 8 0,0 0-8 0,9-25 9 16,0 10-9-16,-9 15 8 0,0 0-8 0,9-17 9 15,-1-3-9-15,-8 20 9 0,0 0-9 0,9-24 9 16,0-5-9-16,-9 29 7 0,0 0-7 0,5-28 8 16,4 9-8-16,-9 19 5 0,0 0-5 0,9-15 5 0,0 1-5 15,-9 14 5-15,0 0-5 0,9-12 5 0,-1-1-5 16,-8 13 4-16,0 0-4 0,15-15 4 0,-1-6-4 16,-14 21 3-16,0 0-3 0,12-15 4 0,-5 2-4 15,-7 13 2-15,0 0-2 0,7-8 2 0,7-8-2 16,-14 16 1-16,0 0-1 0,18-17 2 0,-1 1-2 15,-17 16 1-15,0 0-1 0,18-20 1 0,-4 4-1 16,-14 16 1-16,0 0-1 0,11-19 1 0,5-7-1 16,-16 26 1-16,0 0-1 0,14-24 1 0,0 8-1 0,-14 16 0 15,0 0 0-15,12-19 1 0,4-2-1 0,-16 21 0 16,0 0 0-16,18-27 0 0,-1-1 0 0,-17 28 0 0,0 0 0 16,20-26 0-16,1-2 0 0,-21 28 0 0,0 0 0 15,18-24 0-15,-8 3 0 0,-10 21 0 0,0 0 0 16,16-15 1-16,-2-1-1 0,-14 16 0 0,0 0 0 15,18-14 1-15,-4-1-1 0,-14 15 0 0,0 0 0 16,11-24 0-16,4-4 0 0,-15 28 0 0,0 0 0 0,18-36 0 16,5-6 0-16,-23 42 0 0,0 0 0 0,25-40 1 15,5 0-1-15,-30 40 0 0,0 0 0 0,28-36 1 16,4 7-1-16,-32 29 0 0,0 0 0 0,31-25 0 16,1 6 0-16,-32 19 0 0,0 0 0 0,30-20 0 15,-3-12 0-15,-27 32 0 0,0 0 0 0,22-32 0 16,3-1 0-16,-25 33 0 0,0 0 0 0,25-33 0 15,-6 5 0-15,-19 28 0 0,0 0 0 0,18-33 0 16,5-10 0-16,-23 43 0 0,0 0 0 0,21-40 0 16,2 6 0-16,-23 34 0 0,0 0 0 0,25-32 0 0,1 8 0 15,-26 24 0-15,0 0 0 0,30-28 0 0,-5 4 0 16,-25 24 0-16,0 0 0 0,24-24 0 0,8-2 0 16,-32 26 0-16,0 0 0 0,32-28 0 0,0 4 0 15,-32 24 0-15,0 0 0 0,33-24 1 0,-3-4-1 16,-30 28 0-16,0 0 0 0,23-24 0 0,4-4 0 15,-27 28 0-15,0 0 0 0,23-29 0 0,-1-7 0 16,-22 36 0-16,0 0 0 0,27-37 0 0,-4 10 0 0,-23 27-1 16,0 0 1-16,23-32 0 0,5 6 0 0,-28 26-2 15,0 0 2-15,32-27-1 0,3-4 1 0,-35 31-1 16,0 0 1-16,35-30 0 0,1 1 0 0,-36 29-1 0,0 0 1 16,37-26 0-16,-6 2 0 0,-31 24 0 0,0 0 0 15,32-25 0-15,0-4 0 0,-32 29 0 0,0 0 0 16,26-31 0-16,-1-2 0 0,-25 33 0 0,0 0 0 15,30-36 0-15,2-6 0 0,-32 42 0 0,0 0 0 16,35-40 0-16,6 0 0 0,-41 40 0 0,0 0 0 0,45-36 1 16,-2 7-1-16,-43 29 0 0,0 0 0 15,44-28 0-15,0 4 0 0,-44 24 0 0,0 0 0 0,37-25 0 16,-7-2 0-16,-30 27 0 0,0 0 0 0,32-28 0 16,-4 2 0-16,-28 26 0 0,0 0 0 0,28-31 0 15,8-2 0-15,-36 33-1 0,0 0 1 0,40-41 0 16,9-3 0-16,-49 44-2 0,0 0 2 0,52-41-1 15,6 4 1-15,-58 37-3 0,0 0 3 0,58-27-2 16,-5 3 2-16,-53 24-3 0,0 0 3 0,41-25-3 16,-8 5 3-16,-33 20-2 0,0 0 2 0,35-19-1 0,-3 1 1 15,-32 18-1-15,0 0 1 0,35-19 0 0,6-2 0 16,-41 21 0-16,0 0 0 0,42-27 0 0,11-3 0 16,-53 30 0-16,0 0 0 0,50-36 0 0,4 1 0 15,-54 35 1-15,0 0-1 0,50-33 1 0,-5 9-1 16,-45 24 1-16,0 0-1 0,41-24 1 0,-4 3-1 15,-37 21 0-15,0 0 0 0,35-21 1 0,6-1-1 16,-41 22 0-16,0 0 0 0,44-21 1 0,7 0-1 16,-51 21 0-16,0 0 0 0,53-20 1 0,2-5-1 0,-55 25 0 15,0 0 0-15,58-31 1 0,0 2-1 0,-58 29 0 16,0 0 0-16,58-31 1 0,4-2-1 0,-62 33 0 16,0 0 0-16,62-28 1 0,-4 4-1 0,-58 24 0 0,0 0 0 15,51-17 1-15,-3 5-1 0,-48 12 0 0,0 0 0 16,40-13 0-16,-8-6 0 0,-32 19 0 0,0 0 0 15,37-20 0-15,7-1 0 0,-44 21 0 0,0 0 0 16,46-23 0-16,0 3 0 0,-46 20 0 0,0 0 0 0,49-25 0 16,1 8 0-16,-50 17 0 0,0 0 0 0,49-16 0 15,-3 4 0-15,-46 12 0 0,0 0 0 0,44-12 0 16,-3 4 0-16,-41 8 0 0,0 0 0 0,40-11 0 16,1 3 0-16,-41 8 0 0,0 0 0 0,46-14 0 15,5 2 0-15,-51 12 0 0,0 0 0 0,53-13 0 16,2 1 0-16,-55 12 0 0,0 0 0 0,52-15 0 15,-9-1 0-15,-43 16 0 0,0 0 0 0,39-12 0 16,-11 0 0-16,-28 12 0 0,0 0 0 0,26-9 0 16,-3-1 0-16,-23 10 1 0,0 0-1 0,23-5 1 15,-5-2-1-15,-18 7 1 0,0 0-1 0,23-2 1 16,3-1-1-16,-26 3 2 0,0 0-2 0,32-7 2 0,5-2-2 16,-37 9 1-16,0 0-1 0,40-9 1 0,1-3-1 15,-41 12 0-15,0 0 0 0,39-8 1 0,-2 1-1 16,-37 7 0-16,0 0 0 0,28-5 1 0,-1-2-1 15,-27 7 0-15,0 0 0 0,17-2 1 0,-3 0-1 16,-14 2 0-16,0 0 0 0,13 0 1 0,3 0-1 0,-16 0 1 16,0 0-1-16,17 0 1 0,4-2-1 0,-21 2 0 15,0 0 0-15,18-3 1 0,1-1-1 0,-19 4 0 16,0 0 0-16,18-3 1 0,-7 1-1 0,-11 2 0 16,0 0 0-16,10-3 1 0,-3-2-1 0,-7 5 0 0,0 0 0 15,0 0 1-15,9-4-1 0,-9 4 1 0,0 0-1 16,0 0 2-16,0 0-2 0,0 0 1 0,0 0-1 15,7-3 2-15,-7 3-2 0,0 0 1 0,0 0-1 16,0 0 2-16,-16 17-2 0,16-17 0 0,0 0 0 16,-26 23 1-16,-11 1-1 0,0 2-1374 0</inkml:trace>
  <inkml:trace contextRef="#ctx0" brushRef="#br0" timeOffset="2497.87">7452 8777 449 0,'0'0'0'0,"0"0"0"16,0 0 0-16,0 0 12 0,0 0-12 0,6 18 12 16,-3-11-12-16,-3-7 22 0,0 0-22 0,0 0 23 0,0 0-23 15,0 0 21-15,0 0-21 0,9-7 22 0,0-2-22 16,-9 9 23-16,0 0-23 0,3-16 23 0,3-1-23 15,-6 17 20-15,0 0-20 0,1-19 21 0,3-5-21 16,-4 24 28-16,0 0-28 0,4-24 29 0,1-6-29 16,-5 30 39-16,0 0-39 0,3-31 40 0,-1-9-40 15,-2 40 47-15,0 0-47 0,7-33 48 0,-2 6-48 16,-5 27 45-16,0 0-45 0,4-21 46 0,1 9-46 0,-5 12 40 16,0 0-40-16,9-19 41 0,-4-14-41 0,-5 33 37 15,0 0-37-15,13-29 37 0,-4 4-37 0,-9 25 31 16,0 0-31-16,14-27 32 0,3-11-32 0,-17 38 31 15,0 0-31-15,20-40 32 0,-3 0-32 0,-17 40 28 0,0 0-28 16,23-36 29-16,-5-1-29 0,-18 37 22 0,0 0-22 16,18-33 22-16,-1 0-22 0,-17 33 15 0,0 0-15 15,20-31 16-15,-6-3-16 0,-14 34 13 0,0 0-13 16,14-30 13-16,-2 4-13 0,-12 26 11 0,0 0-11 0,13-29 11 16,-5-4-11-16,-8 33 10 0,0 0-10 0,11-35 10 15,-2 4-10-15,-9 31 11 0,0 0-11 0,12-31 11 16,-5 5-11-16,-7 26 12 0,0 0-12 0,9-28 13 15,3-8-13-15,-12 36 11 0,0 0-11 0,13-36 12 16,-5-1-12-16,-8 37 12 0,0 0-12 0,11-36 13 16,1 0-13-16,-12 36 13 0,0 0-13 0,15-33 14 15,-1 2-14-15,-14 31 10 0,0 0-10 0,17-28 11 16,1 2-11-16,-18 26 10 0,0 0-10 0,18-28 10 16,4 1-10-16,-22 27 9 0,0 0-9 0,18-37 10 15,2-11-10-15,-20 48 8 0,0 0-8 0,17-49 9 0,3 11-9 16,-20 38 7-16,0 0-7 0,21-36 7 0,2 0-7 15,-23 36 6-15,0 0-6 0,17-37 6 0,-8 10-6 16,-9 27 5-16,0 0-5 0,11-23 5 0,1 1-5 16,-12 22 4-16,0 0-4 0,14-19 4 0,-5 7-4 15,-9 12 4-15,0 0-4 0,12-16 4 0,2-1-4 16,-14 17 3-16,0 0-3 0,15-25 4 0,2-6-4 0,-17 31 3 16,0 0-3-16,14-36 4 0,4-9-4 0,-18 45 3 15,0 0-3-15,18-43 4 0,-1 5-4 0,-17 38 5 16,0 0-5-16,20-35 6 0,3 6-6 0,-23 29 5 0,0 0-5 15,22-25 5-15,0 1-5 0,-22 24 4 0,0 0-4 16,23-24 5-16,3 3-5 0,-26 21 3 0,0 0-3 16,25-28 4-16,5-1-4 0,-30 29 3 0,0 0-3 15,28-31 3-15,-5-5-3 0,-23 36 3 0,0 0-3 16,21-33 4-16,2-4-4 0,-23 37 4 0,0 0-4 0,18-34 4 16,1 1-4-16,-19 33 3 0,0 0-3 0,18-30 4 15,-1 6-4-15,-17 24 3 0,0 0-3 0,21-21 4 16,-5-6-4-16,-16 27 1 0,0 0-1 0,18-31 2 15,3-8-2-15,-21 39 0 0,0 0 0 0,25-36 1 16,5 0-1-16,-30 36 0 0,0 0 0 0,32-40 1 16,-1-8-1-16,-31 48 0 0,0 0 0 0,32-45 1 15,5 5-1-15,-37 40 0 0,0 0 0 0,39-37 1 16,-2 5-1-16,-37 32 0 0,0 0 0 0,32-28 1 16,-2-3-1-16,-30 31 0 0,0 0 0 0,28-26 1 0,-2-2-1 15,-26 28 0-15,0 0 0 0,25-24 1 0,5-9-1 16,-30 33 0-16,0 0 0 0,32-35 1 0,3-1-1 15,-35 36 1-15,0 0-1 0,37-38 1 0,-2-7-1 16,-35 45 1-16,0 0-1 0,37-40 1 0,4 4-1 16,-41 36 1-16,0 0-1 0,41-33 1 0,-6 5-1 15,-35 28 1-15,0 0-1 0,32-27 1 0,-4-3-1 16,-28 30 1-16,0 0-1 0,26-24 2 0,-3 5-2 16,-23 19 1-16,0 0-1 0,27-21 2 0,-3-7-2 15,-24 28 2-15,0 0-2 0,30-27 2 0,6-6-2 0,-36 33 0 16,0 0 0-16,37-33 1 0,3-7-1 0,-40 40 0 15,0 0 0-15,44-41 1 0,2 6-1 0,-46 35 0 0,0 0 0 16,41-29 0-16,-6 1 0 0,-35 28 0 0,0 0 0 16,34-24 0-16,-4 3 0 0,-30 21 0 0,0 0 0 15,31-23 0-15,-2-3 0 0,-29 26 0 0,0 0 0 16,31-24 0-16,5 0 0 0,-36 24 0 0,0 0 0 16,40-28 1-16,6-8-1 0,-46 36 0 0,0 0 0 0,49-36 1 15,10-9-1-15,-59 45 0 0,0 0 0 0,54-44 1 16,1 3-1-16,-55 41 0 0,0 0 0 0,49-37 1 15,-5 5-1-15,-44 32 0 0,0 0 0 0,48-32 1 16,1 8-1-16,-49 24 0 0,0 0 0 0,53-21 1 16,-3 1-1-16,-50 20 0 0,0 0 0 0,49-19 1 15,2-6-1-15,-51 25 0 0,0 0 0 0,53-29 1 16,5-7-1-16,-58 36 1 0,0 0-1 0,66-44 1 16,13-1-1-16,-79 45 0 0,0 0 0 0,78-48 1 15,-6 8-1-15,-72 40 0 0,0 0 0 0,60-33 0 16,-11 6 0-16,-49 27 0 0,0 0 0 0,41-21 0 0,-2 5 0 15,-39 16 0-15,0 0 0 0,37-17 0 0,7-2 0 16,-44 19 0-16,0 0 0 0,46-17 0 0,8 1 0 16,-54 16 0-16,0 0 0 0,60-19 1 0,2-7-1 15,-62 26 0-15,0 0 0 0,53-28 1 0,2-3-1 16,-55 31 0-16,0 0 0 0,49-26 1 0,0-2-1 16,-49 28 1-16,0 0-1 0,48-24 1 0,-4 4-1 0,-44 20 1 15,0 0-1-15,44-20 2 0,2 0-2 0,-46 20 2 16,0 0-2-16,46-21 2 0,-2 2-2 0,-44 19 3 15,0 0-3-15,41-21 3 0,-1 0-3 0,-40 21 4 16,0 0-4-16,36-19 4 0,2 2-4 0,-38 17 3 0,0 0-3 16,39-12 4-16,-7 2-4 0,-32 10 2 0,0 0-2 15,32-9 3-15,-1 0-3 0,-31 9 1 0,0 0-1 16,32-7 2-16,0 2-2 0,-32 5 0 0,0 0 0 16,32-9 1-16,3 3-1 0,-35 6 0 0,0 0 0 15,35-6 1-15,-1-4-1 0,-34 10 0 0,0 0 0 0,35-10 1 16,-1 3-1-16,-34 7 0 0,0 0 0 0,33-9 1 15,-1 6-1-15,-32 3 0 0,0 0 0 0,32-9 0 16,8 5 0-16,-40 4 0 0,0 0 0 0,37-7 0 16,-2 2 0-16,-35 5 0 0,0 0 0 0,32-5 1 15,0 2-1-15,-32 3 1 0,0 0-1 0,23-7 1 16,-4 2-1-16,-19 5 1 0,0 0-1 0,18-9 2 16,5 2-2-16,-23 7 2 0,0 0-2 0,21-5 2 15,-3 1-2-15,-18 4 1 0,0 0-1 0,15-3 2 0,1-2-2 16,-16 5 1-16,0 0-1 0,18 0 2 0,-2 5-2 15,-16-5 2-15,0 0-2 0,16 0 2 0,-7 0-2 16,-9 0 1-16,0 0-1 0,8-4 1 0,-8 4-1 16,0 0 0-16,0 0 0 0,9 0 1 0,-9 0-1 15,0 0-1369-15</inkml:trace>
  <inkml:trace contextRef="#ctx0" brushRef="#br0" timeOffset="4750.04">7361 8786 359 0,'0'0'0'0,"0"0"0"0,0 0 0 15,0 0 20-15,0 0-20 0,0 0 21 0,0 0-21 16,0 0 41-16,0 0-41 0,0 0 42 0,0 0-42 0,0 0 64 15,0 0-64-15,0 0 64 0,0 0-64 0,0 0 53 16,0 0-53-16,0 0 54 0,0 0-54 0,0 0 40 16,0 0-40-16,-4-24 41 0,4 12-41 0,0 12 31 15,0 0-31-15,4-16 31 0,1-8-31 0,-5 24 25 0,0 0-25 16,5-33 25-16,2-3-25 0,-7 36 23 0,0 0-23 16,7-35 24-16,0 6-24 0,-7 29 18 0,0 0-18 15,9-31 19-15,2-8-19 0,-11 39 19 0,0 0-19 16,14-36 20-16,2 8-20 0,-16 28 21 0,0 0-21 0,14-24 21 15,4-5-21-15,-18 29 19 0,0 0-19 0,14-31 20 16,0 1-20-16,-14 30 16 0,0 0-16 0,12-28 17 16,-1 4-17-16,-11 24 16 0,0 0-16 0,9-29 16 15,-4-7-16-15,-5 36 22 0,0 0-22 0,7-39 23 16,4 0-23-16,-11 39 28 0,0 0-28 0,12-38 29 16,5-6-29-16,-17 44 25 0,0 0-25 0,15-40 26 15,2 6-26-15,-17 34 22 0,0 0-22 0,18-31 23 16,-2 3-23-16,-16 28 25 0,0 0-25 0,12-26 26 15,-3 2-26-15,-9 24 20 0,0 0-20 0,9-19 20 16,-4 2-20-16,-5 17 16 0,0 0-16 0,9-23 17 0,3-6-17 16,-12 29 16-16,0 0-16 0,9-37 16 0,5 1-16 15,-14 36 13-15,0 0-13 0,18-36 14 0,-4-1-14 16,-14 37 10-16,0 0-10 0,18-33 11 0,-4 0-11 16,-14 33 11-16,0 0-11 0,14-31 11 0,-2 7-11 15,-12 24 12-15,0 0-12 0,14-28 12 0,0 1-12 16,-14 27 11-16,0 0-11 0,13-35 11 0,1-12-11 15,-14 47 12-15,0 0-12 0,17-50 13 0,8 2-13 0,-25 48 11 16,0 0-11-16,30-47 12 0,5 5-12 0,-35 42 9 16,0 0-9-16,39-45 9 0,0 6-9 0,-39 39 7 15,0 0-7-15,35-40 8 0,-3-9-8 0,-32 49 2 16,0 0-2-16,28-53 3 0,-8 3-3 0,-20 50 1 0,0 0-1 16,21-49 2-16,2 4-2 0,-23 45 1 0,0 0-1 15,26-45 1-15,-3 0-1 0,-23 45 0 0,0 0 0 16,27-43 1-16,1-2-1 0,-28 45 1 0,0 0-1 0,35-52 2 15,6 0-2-15,-41 52 1 0,0 0-1 0,40-50 1 16,-3 1-1-16,-37 49 1 0,0 0-1 0,36-43 1 16,-3 7-1-16,-33 36 1 0,0 0-1 0,34-33 1 15,-6-3-1-15,-28 36 1 0,0 0-1 0,28-37 1 16,4 1-1-16,-32 36 1 0,0 0-1 0,33-42 1 16,1-4-1-16,-34 46 1 0,0 0-1 0,39-51 1 15,6-4-1-15,-45 55 0 0,0 0 0 0,46-52 1 16,0 5-1-16,-46 47 0 0,0 0 0 0,46-39 1 15,-7 2-1-15,-39 37 0 0,0 0 0 0,35-31 1 16,-1 2-1-16,-34 29 1 0,0 0-1 0,35-33 2 0,-3 2-2 16,-32 31 2-16,0 0-2 0,40-44 2 0,4-6-2 15,-44 50 3-15,0 0-3 0,50-55 3 0,10-2-3 16,-60 57 3-16,0 0-3 0,58-56 3 0,-3 8-3 16,-55 48 3-16,0 0-3 0,44-42 4 0,-7 1-4 15,-37 41 3-15,0 0-3 0,35-38 4 0,2 0-4 16,-37 38 3-16,0 0-3 0,35-37 3 0,2-2-3 15,-37 39 2-15,0 0-2 0,44-44 3 0,2-2-3 0,-46 46 3 16,0 0-3-16,46-47 3 0,7 7-3 0,-53 40 2 16,0 0-2-16,51-38 3 0,-7 3-3 0,-44 35 3 15,0 0-3-15,43-33 4 0,-5-3-4 0,-38 36 3 16,0 0-3-16,38-36 3 0,-1-1-3 0,-37 37 2 0,0 0-2 16,38-29 3-16,3 1-3 0,-41 28 3 0,0 0-3 15,33-29 4-15,3 1-4 0,-36 28 3 0,0 0-3 16,37-24 3-16,2 0-3 0,-39 24 3 0,0 0-3 15,40-24 4-15,6-8-4 0,-46 32 1 0,0 0-1 0,46-32 1 16,3-5-1-16,-49 37 0 0,0 0 0 0,53-36 1 16,5 3-1-16,-58 33 0 0,0 0 0 0,57-24 0 15,-10 0 0-15,-47 24 0 0,0 0 0 0,46-25 0 16,-12 1 0-16,-34 24-1 0,0 0 1 0,33-24 0 16,-1 0 0-16,-32 24-1 0,0 0 1 0,34-25 0 15,1-8 0-15,-35 33-1 0,0 0 1 0,37-34 0 16,2 4 0-16,-39 30-1 0,0 0 1 0,49-27-1 15,6-1 1-15,-55 28-1 0,0 0 1 0,58-21 0 16,-3-3 0-16,-55 24-1 0,0 0 1 0,46-21 0 0,-2 1 0 16,-44 20 0-16,0 0 0 0,40-16 0 0,-3 0 0 15,-37 16 0-15,0 0 0 0,41-17 0 0,1-2 0 16,-42 19 0-16,0 0 0 0,48-21 0 0,6-3 0 16,-54 24 0-16,0 0 0 0,53-28 0 0,2 1 0 15,-55 27 0-15,0 0 0 0,49-30 0 0,-3-1 0 16,-46 31 0-16,0 0 0 0,50-29 0 0,4-8 0 15,-54 37 0-15,0 0 0 0,59-33 1 0,4 6-1 16,-63 27 0-16,0 0 0 0,60-21 1 0,-3 2-1 0,-57 19 0 16,0 0 0-16,54-21 1 0,-8 2-1 0,-46 19 1 15,0 0-1-15,44-17 1 0,-2 5-1 0,-42 12 2 16,0 0-2-16,48-18 3 0,7 3-3 0,-55 15 3 0,0 0-3 16,51-16 4-16,-2-1-4 0,-49 17 4 0,0 0-4 15,44-12 4-15,-7 0-4 0,-37 12 5 0,0 0-5 16,36-12 5-16,-5 1-5 0,-31 11 4 0,0 0-4 15,25-8 5-15,0-4-5 0,-25 12 4 0,0 0-4 0,23-13 4 16,9-2-4-16,-32 15 4 0,0 0-4 0,35-16 5 16,2 2-5-16,-37 14 4 0,0 0-4 0,40-12 5 15,3-3-5-15,-43 15 2 0,0 0-2 0,40-12 3 16,-1-1-3-16,-39 13 1 0,0 0-1 0,32-8 1 16,-13 4-1-16,-19 4 0 0,0 0 0 0,21-5 0 15,-3 2 0-15,-18 3 0 0,0 0 0 0,14-4 1 16,0 1-1-16,-14 3 1 0,0 0-1 0,9-2 1 15,0 0-1-15,-9 2 2 0,0 0-2 0,0 0 2 16,9-1-2-16,-9 1 2 0,0 0-2 0,0 0 2 16,0 0-2-16,0 0 1 0,0 0-1 0,-16 12 2 15,-26 5-2-15,-3 2-1395 0</inkml:trace>
  <inkml:trace contextRef="#ctx0" brushRef="#br0" timeOffset="5801.36">11710 3511 427 0,'0'0'0'0,"0"0"0"16,0 0 0-16,0 0 19 0,0 0-19 0,0 0 19 15,8 0-19-15,-8 0 41 0,0 0-41 0,0 0 41 16,0 0-41-16,0 0 60 0,0 0-60 0,0 0 61 15,0 0-61-15,0 0 66 0,0 0-66 0,0 0 67 16,10 4-67-16,-10-4 53 0,0 0-53 0,12 0 53 16,11 1-53-16,-23-1 51 0,0 0-51 0,23 4 51 15,9-1-51-15,-32-3 43 0,0 0-43 0,35 4 43 16,-3-8-43-16,-32 4 35 0,0 0-35 0,32 0 35 16,8 6-35-16,-40-6 25 0,0 0-25 0,41 7 25 0,0-2-25 15,-41-5 19-15,0 0-19 0,40 7 20 0,-1-7-20 16,-39 0 15-16,0 0-15 0,33 0 16 0,-1 0-16 15,-32 0 16-15,0 0-16 0,25-4 17 0,-2 4-17 16,-23 0 18-16,0 0-18 0,21 0 19 0,2 0-19 16,-23 0 18-16,0 0-18 0,21 0 18 0,-7 0-18 0,-14 0 18 15,0 0-18-15,14 4 18 0,0-4-18 0,-14 0 19 16,0 0-19-16,15 3 20 0,-5-3-20 0,-10 0 16 16,0 0-16-16,7 0 17 0,-7 0-17 0,0 0 18 0,0 0-18 15,7 4 18-15,-7 4-18 0,0-8 18 0,0 0-18 16,-7 12 18-16,-7 9-18 0,14-21 17 0,0 0-17 15,-19 28 17-15,-11 5-17 0,30-33 23 0,0 0-23 16,-29 39 24-16,-6 6-24 0,35-45 35 0,0 0-35 16,-35 45 35-16,1 4-35 0,34-49 38 0,0 0-38 0,-35 48 39 15,-2-4-39-15,37-44 34 0,0 0-34 0,-35 36 34 16,-1-7-34-16,36-29 30 0,0 0-30 0,-33 32 31 16,7-3-31-16,26-29 8 0,0 0-8 0,-23 36 8 15,5 4-8-15,0 2-1398 0</inkml:trace>
  <inkml:trace contextRef="#ctx0" brushRef="#br0" timeOffset="6666.74">11740 3516 729 0,'0'0'0'0,"0"0"0"15,0 0 0-15,0 0 49 0,0 0-49 0,0 0 49 16,0 0-49-16,0 0 33 0,0 0-33 0,-8 0 34 16,8 0-34-16,0 0 42 0,0 0-42 0,0 0 42 0,0 0-42 15,0 0 25-15,0 0-25 0,14 4 26 0,-2-4-26 16,-12 0 16-16,0 0-16 0,16 0 16 0,5 0-16 15,-21 0 10-15,0 0-10 0,23 0 10 0,4 0-10 16,-27 0 6-16,0 0-6 0,31 0 6 0,1 0-6 16,-32 0 2-16,0 0-2 0,37 3 3 0,4 3-3 15,-41-6 2-15,0 0-2 0,44 7 3 0,-4-4-3 0,-40-3 2 16,0 0-2-16,43 2 3 0,-8-2-3 0,-35 0 3 16,0 0-3-16,32 0 4 0,-2 1-4 0,-30-1 6 15,0 0-6-15,30 0 7 0,1-1-7 0,-31 1 10 0,0 0-10 16,34-2 10-16,-1-1-10 0,-33 3 11 0,0 0-11 15,39 0 11-15,-2 0-11 0,-37 0 10 0,0 0-10 16,32 3 11-16,-6-3-11 0,-26 0 10 0,0 0-10 16,18 0 10-16,-9 2-10 0,-9-2 11 0,0 0-11 15,7 1 11-15,-7-1-11 0,0 0 12 0,0 0-12 0,7 0 13 16,-7 0-13-16,0 0 19 0,0 0-19 0,0 9 20 16,-12 0-20-16,12-9 24 0,0 0-24 0,-25 15 24 15,-14 10-24-15,39-25 27 0,0 0-27 0,-44 32 28 16,-4 8-28-16,48-40 27 0,0 0-27 0,-44 45 27 15,13 0-27-15,31-45 47 0,0 0-47 0,-32 44 47 16,9-6-47-16,23-38 39 0,0 0-39 0,-18 36 39 16,4-1-39-16,14-35 31 0,0 0-31 0,-17 36 31 15,-10-3-31-15,27-33 23 0,0 0-23 0,-28 36 24 16,-2 0-24-16,30-36 6 0,0 0-6 0,-34 37 6 0,1-8-6 16,-1 2-1251-16</inkml:trace>
  <inkml:trace contextRef="#ctx0" brushRef="#br0" timeOffset="10150.4">8987 6081 527 0,'0'0'0'0,"19"-24"0"16,29-42 0-16,-48 66 17 0,0 0-17 0,69-79 17 16,17-11-17-16,-86 90 35 0,0 0-35 0,96-97 35 15,1-9-35-15,-97 106 33 0,0 0-33 0,89-100 34 16,-11 18-34-16,-78 82 23 0,0 0-23 0,67-71 24 16,-3 11-24-16,-64 60 41 0,0 0-41 0,63-59 41 15,4-5-41-15,-67 64 48 0,0 0-48 0,69-69 48 16,-6 1-48-16,-63 68 42 0,0 0-42 0,60-60 43 15,-3 8-43-15,-57 52 39 0,0 0-39 0,49-38 40 16,-10 14-40-16,-39 24 36 0,0 0-36 0,27-16 36 0,-13 7-36 16,-14 9 21-16,0 0-21 0,0 0 21 0,3 9-21 15,-3-9 14-15,0 0-14 0,-10 24 15 0,-12 16-15 16,-4 2-863-16</inkml:trace>
  <inkml:trace contextRef="#ctx0" brushRef="#br0" timeOffset="10484.52">9354 5742 438 0,'0'0'0'15,"25"-17"0"-15,35-35 0 0,-60 52 8 0,0 0-8 0,75-69 9 16,-2-11-9-16,-73 80 10 0,0 0-10 0,74-74 10 16,7 10-10-16,-81 64 46 0,0 0-46 0,79-65 46 15,-5 0-46-15,-74 65 36 0,0 0-36 0,71-76 36 16,3-6-36-16,-74 82 27 0,0 0-27 0,79-79 27 16,8 16-27-16,-87 63 47 0,0 0-47 0,83-55 47 15,-13-2-47-15,-70 57 44 0,0 0-44 0,64-57 44 16,-9 8-44-16,-55 49 39 0,0 0-39 0,58-48 40 15,5-1-40-15,-63 49 34 0,0 0-34 0,58-52 34 16,-17-5-34-16,0 2-707 0</inkml:trace>
  <inkml:trace contextRef="#ctx1" brushRef="#br0">7676 17306 0,'0'0'0,"0"0"16,10-10-1,-1-8 1,1-1 0,8-8-1,-8 8 1,28-248-1,-29 294 1,0-8 0,-9-10-1,0 0 1,10 0 0,-10-9-1,0 10-15,9-1 16,-9-9-1,0 0 1,0 0 0,0 0-1,0 0 1,0 0 0,0 0-1,0 0 1,0 0-1,0 0 1,0 0 0,0 0-1,0 0 1,0 0 0,0 0-1,0 0 1,0 0-1,0 0 1,0 0 0,0 0-1,0 9 1,0-9 0,0 0-1,0 0 1,57 83-16,-57-83 15,0 0 1,0 0 0,0 0-1,0 0 1,0 0 0,0 0-1,0 0 1,0-9-1,0 9 1,0-9 0,0 9-1,0 0 1,0-9 0,0-1-1,0 1 1,0 9-1,0-9 1,0 0 0,0 9-1,0 0 1,0 0 0,0 0-1,0 0 1,-10 9-16,10-9 31,-9 18-31,9 1 16,0-19-1</inkml:trace>
  <inkml:trace contextRef="#ctx1" brushRef="#br0" timeOffset="450.87">8401 18127 0,'0'0'0,"-28"18"16,-10-8-1,-28 27 1,66-37-1</inkml:trace>
  <inkml:trace contextRef="#ctx0" brushRef="#br0" timeOffset="35217.01">9507 12841 382 0,'0'0'0'0,"0"0"0"15,-17 3 0-15,17-3 15 0,0 0-15 0,-11 2 16 16,11-2-16-16,0 0 22 0,0 0-22 0,-5 2 22 15,5-2-22-15,0 0 20 0,0 0-20 0,-9 0 21 16,9 0-21-16,0 0 23 0,0 0-23 0,0 0 23 16,0 0-23-16,0 0 30 0,0 0-30 0,0-7 30 0,0 7-30 15,0 0 31-15,0 0-31 0,0 0 32 0,0 0-32 16,0 0 27-16,0 0-27 0,0 0 27 0,0 0-27 16,0 0 24-16,0 0-24 0,0 0 24 0,5 7-24 15,-5-7 18-15,0 0-18 0,0 0 19 0,0 12-19 16,0-12 15-16,0 0-15 0,-5 8 16 0,2 5-16 15,3-13 14-15,0 0-14 0,0 13 15 0,-4-2-15 16,4-11 14-16,0 0-14 0,-2 10 15 0,2 4-15 0,0-14 15 16,0 0-15-16,2 24 15 0,2 14-15 0,-4-38 19 15,0 0-19-15,8 45 20 0,1 5-20 0,-9-50 21 16,0 0-21-16,11 52 22 0,5-3-22 0,-16-49 18 0,0 0-18 16,14 43 18-16,0-8-18 0,-14-35 13 0,0 0-13 15,12 33 14-15,6-4-14 0,-18-29 12 0,0 0-12 16,16 29 12-16,-7-3-12 0,-9-26 14 0,0 0-14 15,7 28 14-15,0 7-14 0,-7-35 14 0,0 0-14 16,7 31 15-16,-2-10-15 0,-5-21 17 0,0 0-17 0,3 15 17 16,-3-10-17-16,0-5 17 0,0 0-17 0,0 0 17 15,0 0-17-15,0 0 15 0,0 0-15 0,0 0 15 16,0-20-15-16,0 20 11 0,0 0-11 0,-12-30 12 16,-7-6-12-16,19 36 4 0,0 0-4 0,-18-38 4 15,9 1-4-15,9 37 0 0,0 0 0 0,-5-36 0 16,1 2 0-16,4 34-3 0,0 0 3 0,-5-40-2 15,-4-5 2-15,9 45-5 0,0 0 5 0,-8-52-5 16,-1-9 5-16,9 61-7 0,0 0 7 0,-13-59-7 16,5 4 7-16,8 55-9 0,0 0 9 0,-9-47-9 0,2 9 9 15,7 38-12-15,0 0 12 0,-4-29-12 0,-5 8 12 16,9 21-12-16,0 0 12 0,-5-16-12 0,-4 4 12 16,9 12-13-16,0 0 13 0,-5-10-13 0,5 10 13 15,0 0-12-15,0 0 12 0,-4-9-12 0,4 9 12 16,0 0-10-16,0 0 10 0,0 0-9 0,0 0 9 15,0 0-8-15,0 0 8 0,-8 19-7 0,2 6 7 16,6-25-6-16,0 0 6 0,0 36-6 0,6 11 6 16,-6-47-6-16,0 0 6 0,3 55-6 0,6 11 6 0,-9-66-4 15,0 0 4-15,11 69-4 0,1-2 4 0,-12-67-4 16,0 0 4-16,16 63-4 0,1-8 4 0,-17-55-4 16,0 0 4-16,18 42-3 0,-4-6 3 0,-14-36-2 0,0 0 2 15,16 31-1-15,-2-10 1 0,-14-21 0 0,0 0 0 16,14 16 0-16,-14-16 0 0,0 0 0 0,0 0 0 15,6-4 1-15,-8-8-1 0,2 12 1 0,0 0-1 16,-7-21 2-16,-7-15-2 0,14 36 3 0,0 0-3 16,-20-42 4-16,-3-1-4 0,23 43 5 0,0 0-5 0,-21-55 6 15,7-8-6-15,14 63 4 0,0 0-4 0,-14-64 4 16,-4 4-4-16,18 60 6 0,0 0-6 0,-14-57 6 16,7 10-6-16,7 47 6 0,0 0-6 0,-5-42 7 15,-1 3-7-15,6 39 6 0,0 0-6 0,-3-35 7 16,-2 2-7-16,5 33 7 0,0 0-7 0,-7-29 7 15,5 4-7-15,2 25 6 0,0 0-6 0,0-17 6 16,2 5-6-16,-2 12 7 0,0 0-7 0,0-7 8 16,0 7-8-16,0 0 9 0,0 0-9 0,0 0 9 15,0 0-9-15,0 0 11 0,0 0-11 0,7 10 11 0,-2 22-11 16,-5-32 10-16,0 0-10 0,9 39 11 0,3 3-11 16,-12-42 8-16,0 0-8 0,7 48 9 0,0 6-9 15,-7-54 6-15,0 0-6 0,6 62 6 0,2 8-6 16,-8-70 3-16,0 0-3 0,13 65 4 0,3-2-4 15,-16-63 2-15,0 0-2 0,21 55 3 0,-4-8-3 16,-17-47 0-16,0 0 0 0,20 38 1 0,-3-5-1 16,-17-33 0-16,0 0 0 0,18 26 0 0,-7-7 0 0,-11-19 0 15,0 0 0-15,8 12 1 0,-4-4-1 0,-4-8 2 16,0 0-2-16,0 0 2 0,0 0-2 0,0 0 4 16,0 0-4-16,0-17 4 0,-5-7-4 0,5 24 5 15,0 0-5-15,-14-29 6 0,-8-6-6 0,22 35 7 0,0 0-7 16,-23-33 8-16,1-8-8 0,22 41 9 0,0 0-9 15,-22-42 10-15,6-3-10 0,16 45 6 0,0 0-6 16,-12-42 7-16,-5 3-7 0,17 39 8 0,0 0-8 16,-18-32 8-16,4 1-8 0,14 31 8 0,0 0-8 0,-14-26 8 15,5 7-8-15,9 19 8 0,0 0-8 0,-4-13 8 16,3 2-8-16,1 11 7 0,0 0-7 0,0-7 7 16,0 7-7-16,0 0 5 0,0 0-5 0,0-8 6 15,0 8-6-15,0 0 3 0,0 0-3 0,0 0 4 16,1 8-4-16,-1-8 3 0,0 0-3 0,6 26 3 15,6 21-3-15,-12-47 1 0,0 0-1 0,14 57 2 16,0 7-2-16,-14-64 1 0,0 0-1 0,21 69 2 16,8 4-2-16,-29-73 1 0,0 0-1 0,44 73 1 15,14 20-1-15,-58-93 3 0,0 0-3 0,60 92 3 16,7-11-3-16,-67-81 5 0,0 0-5 0,58 76 5 0,-9-12-5 16,-49-64 7-16,0 0-7 0,37 61 8 0,-5 1-8 15,-32-62 13-15,0 0-13 0,27 61 13 0,-1-6-13 16,-26-55 16-16,0 0-16 0,32 52 17 0,0-5-17 15,-32-47 17-15,0 0-17 0,35 45 18 0,2-7-18 16,-37-38 13-16,0 0-13 0,41 38 14 0,4 2-14 16,-45-40 12-16,0 0-12 0,36 39 12 0,-5-7-12 15,-31-32 10-15,0 0-10 0,23 29 11 0,-10-6-11 0,-13-23 10 16,0 0-10-16,10 15 10 0,-6-6-10 0,-4-9 8 16,0 0-8-16,0 0 8 0,5 7-8 0,-5-7 5 15,0 0-5-15,0 0 5 0,-5-9-5 0,5 9 3 0,0 0-3 16,-4-14 3-16,1-8-3 0,3 22 1 0,0 0-1 15,-11-30 1-15,-12-3-1 0,0 2-1200 0</inkml:trace>
  <inkml:trace contextRef="#ctx0" brushRef="#br0" timeOffset="41217.01">10261 14334 247 0,'0'0'0'0,"0"0"0"0,0 0 0 15,0 0 16-15,0 0-16 0,17 26 16 0,-8-14-16 16,-9-12 49-16,0 0-49 0,9 18 49 0,7 6-49 16,-16-24 61-16,0 0-61 0,17 28 61 0,-1-1-61 0,-16-27 50 15,0 0-50-15,16 30 50 0,5-1-50 0,-21-29 39 16,0 0-39-16,27 28 39 0,-3 1-39 0,-24-29 29 16,0 0-29-16,27 26 30 0,8-3-30 0,-35-23 21 15,0 0-21-15,35 24 22 0,6 5-22 0,-41-29 19 16,0 0-19-16,42 33 20 0,-1 3-20 0,-41-36 17 0,0 0-17 15,39 39 18-15,-2 2-18 0,-37-41 17 0,0 0-17 16,31 40 17-16,-2-4-17 0,-29-36 23 0,0 0-23 0,23 30 23 16,-6-8-23-16,-17-22 19 0,0 0-19 0,14 19 20 15,2-2-20-15,-16-17 14 0,0 0-14 0,14 16 15 16,-3-4-15-16,-11-12 12 0,0 0-12 0,16 12 13 16,0 2-13-16,-16-14 8 0,0 0-8 0,21 16 8 15,5 1-8-15,-26-17 7 0,0 0-7 0,25 16 7 16,1-4-7-16,-26-12 6 0,0 0-6 0,27 12 6 15,-1 0-6-15,-26-12 6 0,0 0-6 0,27 14 6 16,1 1-6-16,-28-15 6 0,0 0-6 0,27 18 6 16,-1 4-6-16,-26-22 5 0,0 0-5 0,25 26 6 15,1 4-6-15,-26-30 3 0,0 0-3 0,21 25 4 16,-1 0-4-16,-20-25 3 0,0 0-3 0,21 26 4 0,7 3-4 16,-28-29 4-16,0 0-4 0,27 28 4 0,-4-7-4 15,-23-21 4-15,0 0-4 0,19 19 5 0,6-2-5 16,-25-17 6-16,0 0-6 0,23 15 7 0,-4-1-7 15,-19-14 8-15,0 0-8 0,23 12 9 0,7 1-9 16,-30-13 7-16,0 0-7 0,32 12 8 0,-4 2-8 16,-28-14 6-16,0 0-6 0,26 12 7 0,-3-2-7 15,-23-10 5-15,0 0-5 0,20 12 6 0,4 4-6 0,-24-16 3 16,0 0-3-16,23 15 3 0,-5-4-3 0,-18-11 4 16,0 0-4-16,14 8 5 0,0 3-5 0,-14-11 6 15,0 0-6-15,18 8 6 0,-1 3-6 0,-17-11 7 0,0 0-7 16,20 12 7-16,6 0-7 0,-26-12 6 0,0 0-6 15,27 17 6-15,4 1-6 0,-31-18 6 0,0 0-6 16,36 20 7-16,1 3-7 0,-37-23 4 0,0 0-4 16,37 19 4-16,-5 3-4 0,-32-22 2 0,0 0-2 0,26 21 3 15,-7-2-3-15,-19-19 1 0,0 0-1 0,22 16 2 16,-8-1-2-16,-14-15 0 0,0 0 0 0,14 16 1 16,0-4-1-16,-14-12 1 0,0 0-1 0,16 10 1 15,-2-1-1-15,-14-9 1 0,0 0-1 0,18 12 1 16,1 5-1-16,-19-17 2 0,0 0-2 0,25 19 2 15,3-3-2-15,-28-16 2 0,0 0-2 0,28 14 2 16,-1-2-2-16,-27-12 0 0,0 0 0 0,21 12 0 16,2-1 0-16,-23-11-2 0,0 0 2 0,17 8-1 15,3 1 1-15,-20-9-2 0,0 0 2 0,17 8-1 16,3-1 1-16,-20-7-4 0,0 0 4 0,21 6-4 16,-7-1 4-16,-14-5-7 0,0 0 7 0,14 8-6 0,13 3 6 15,-27-11-9-15,0 0 9 0,26 12-9 0,-3 0 9 16,-23-12-13-16,0 0 13 0,26 16-12 0,-3 3 12 15,-23-19-11-15,0 0 11 0,25 19-10 0,-9-7 10 16,-16-12-10-16,0 0 10 0,14 10-10 0,4-1 10 16,-18-9-10-16,0 0 10 0,17 8-9 0,-3-1 9 15,-14-7-9-15,0 0 9 0,18 4-9 0,-4-2 9 16,-14-2-8-16,0 0 8 0,23 3-7 0,4 2 7 0,-27-5-5 16,0 0 5-16,24 5-5 0,3-1 5 0,-27-4-4 15,0 0 4-15,26 2-4 0,2 1 4 0,-28-3-5 0,0 0 5 16,27 4-5-16,-6-3 5 0,-21-1-6 0,0 0 6 15,18 4-5-15,-4-3 5 0,-14-1-6 0,0 0 6 16,17 0-6-16,6 2 6 0,-23-2-8 0,0 0 8 16,18 4-8-16,-4-1 8 0,-14-3-8 0,0 0 8 0,9 4-8 15,0-1 8-15,-9-3-9 0,0 0 9 16,9 4-8-16,-2-1 8 0,-7-3-7 0,0 0 7 16,8 2-7-16,1-2 7 0,-9 0-6 0,0 0 6 0,13 1-6 15,-5 3 6-15,-8-4-4 0,0 0 4 0,9 3-3 16,2 1 3-16,-11-4-3 0,0 0 3 0,12 3-3 15,-1 1 3-15,-11-4-2 0,0 0 2 0,12 3-1 16,0 2 1-16,-12-5 0 0,0 0 0 0,7 6 0 16,2-1 0-16,-9-5 0 0,0 0 0 0,9 3 0 15,-2-3 0-15,-7 0 0 0,0 0 0 0,0 0 1 16,0 0-1-16,0 0 1 0,0 0-1 0,9 2 2 16,-9-2-2-16,0 0 1 0,0 0-1 0,0 0 2 0,0 0-2 15,0 0 2-15,0 0-2 0,7 0 2 0,-7 0-2 16,0 0 2-16,0 0-2 0,0 0 2 0,0 0-2 15,0 0 1-15,0 0-1 0,0-7 2 0,-16-15-2 16,-1-1-699-16</inkml:trace>
  <inkml:trace contextRef="#ctx0" brushRef="#br0" timeOffset="45795.75">9551 13187 158 0,'0'0'0'0,"0"0"0"16,0 0 0-16,0 0 21 0,0 0-21 0,0 0 21 16,0 0-21-16,0 0 33 0,0 0-33 0,0 0 34 15,0 0-34-15,0 0 14 0,0 0-14 0,0 0 14 0,0 0-14 16,0 0 7-16,0 0-7 0,0 0 8 0,0 0-8 15,0 0 4-15,0 0-4 0,0 0 4 0,-3 17-4 16,3-17 5-16,0 0-5 0,0 0 5 0,0 11-5 16,0-11 7-16,0 0-7 0,0 8 7 0,0 3-7 15,0-11 9-15,0 0-9 0,3 15 9 0,8 9-9 0,-11-24 14 16,0 0-14-16,16 28 15 0,3-2-15 16,-19-26 25-16,0 0-25 0,21 29 25 0,6 6-25 0,-27-35 31 15,0 0-31-15,28 40 32 0,9 7-32 0,-37-47 36 16,0 0-36-16,39 48 37 0,0-1-37 0,-39-47 35 15,0 0-35-15,39 43 35 0,-4-1-35 0,-35-42 28 16,0 0-28-16,32 38 29 0,-9 3-29 0,-23-41 24 0,0 0-24 16,23 38 25-16,-1-7-25 0,-22-31 23 0,0 0-23 15,22 33 24-15,1-2-24 0,-23-31 18 0,0 0-18 16,19 37 19-16,7 4-19 0,-26-41 13 0,0 0-13 0,32 44 14 16,-4 1-14-16,-28-45 10 0,0 0-10 0,30 38 10 15,-3-7-10-15,-27-31 10 0,0 0-10 0,23 27 11 16,-4-4-11-16,-19-23 11 0,0 0-11 0,18 22 12 15,-4 3-12-15,-14-25 12 0,0 0-12 0,12 17 13 16,-3-1-13-16,-9-16 13 0,0 0-13 0,9 17 14 16,0 2-14-16,-9-19 9 0,0 0-9 0,10 17 10 15,3 1-10-15,-13-18 7 0,0 0-7 0,7 13 8 16,0-2-8-16,-7-11 8 0,0 0-8 0,2 8 9 16,-2-8-9-16,0 0 8 0,0 0-8 0,7 11 8 15,-7-11-8-15,0 0 5 0,0 0-5 0,0 0 6 16,0 0-6-16,0 0 4 0,0 0-4 0,-15-9 5 0,0-8-5 15,15 17 3-15,0 0-3 0,-23-24 4 0,0-1-4 16,23 25 6-16,0 0-6 0,-27-31 6 0,3 2-6 16,24 29 2-16,0 0-2 0,-22-33 2 0,-4 2-2 15,26 31 0-15,0 0 0 0,-27-38 0 0,-2-6 0 16,29 44-1-16,0 0 1 0,-30-51 0 0,-6-7 0 16,36 58 0-16,0 0 0 0,-33-55 0 0,-3 7 0 0,36 48 0 15,0 0 0-15,-35-42 0 0,3 2 0 0,32 40 0 16,0 0 0-16,-31-40 1 0,4 1-1 0,27 39 1 15,0 0-1-15,-24-38 2 0,2 1-2 0,22 37 1 16,0 0-1-16,-19-41 2 0,1-1-2 0,18 42 2 0,0 0-2 16,-14-41 2-16,-3 8-2 0,17 33 4 0,0 0-4 15,-15-28 4-15,7 7-4 0,8 21 5 0,0 0-5 16,-9-19 5-16,9 9-5 0,0 10 5 0,0 0-5 16,0-7 6-16,0 7-6 0,0 0 6 0,0 0-6 0,0-10 6 15,0 10-6-15,0 0 4 0,0 0-4 0,0-9 5 16,0 9-5-16,0 0 3 0,0 0-3 0,0 0 4 15,0-5-4-15,0 5 0 0,0 0 0 0,0 0 0 16,0 0 0-16,0 0-2 0,0 0 2 0,0 0-2 16,0 0 2-16,0 0-9 0,0 0 9 0,-7 7-9 15,5 0 9-15,2-7-13 0,0 0 13 0,0 15-13 16,0 16 13-16,0-31-14 0,0 0 14 0,5 42-13 16,13 3 13-16,-18-45-11 0,0 0 11 0,18 48-10 15,4-1 10-15,-22-47-12 0,0 0 12 0,27 48-11 16,1 1 11-16,-28-49-8 0,0 0 8 0,28 43-7 0,6 4 7 15,-34-47-2-15,0 0 2 0,37 50-1 0,-2 7 1 16,-35-57 0-16,0 0 0 0,37 61 1 0,9-1-1 16,-46-60 5-16,0 0-5 0,53 57 6 0,3-3-6 15,-56-54 10-15,0 0-10 0,57 52 10 0,-11-5-10 16,-46-47 9-16,0 0-9 0,40 45 10 0,-11-7-10 16,-29-38 3-16,0 0-3 0,23 36 4 0,-6 0-4 15,-17-36 0-15,0 0 0 0,13 32 0 0,-10-15 0 16,-3-17-5-16,0 0 5 0,2 10-4 0,-2-3 4 0,0-7-15 15,0 0 15-15,0 0-14 0,0 11 14 0,0-11-23 16,0 0 23-16,0 7-23 0,0-7 23 0,0 0-19 16,0 0 19-16,0 8-18 0,0-8 18 0,0 0-11 0,0 0 11 15,0 0-10-15,0 0 10 0,0 0-6 0,0 0 6 16,0 0-6-16,0 0 6 0,0 0-5 0,0 0 5 16,-4-8-4-16,-6-11 4 0,10 19-4 0,0 0 4 0,-14-30-4 15,-9-6 4-15,23 36-5 0,0 0 5 0,-25-40-4 16,-3 0 4-16,28 40-13 0,0 0 13 0,-28-33-12 15,-4 0 12-15,32 33-19 0,0 0 19 0,-27-27-19 16,4 2 19-16,23 25-16 0,0 0 16 0,-16-24-15 16,6 3 15-16,10 21-13 0,0 0 13 0,-5-15-12 15,1-1 12-15,4 16-4 0,0 0 4 0,0-8-4 16,0 8 4-16,0 0 0 0,0 0 0 0,-3-11 0 16,3 11 0-16,0 0 1 0,0 0-1 0,0 0 2 15,12 5-2-15,-12-5 6 0,0 0-6 0,10 6 6 16,6 2-6-16,-16-8 8 0,0 0-8 0,18 12 8 15,7 6-8-15,-25-18 10 0,0 0-10 0,23 19 10 0,1-2-10 16,-24-17 10-16,0 0-10 0,25 19 10 0,-2 4-10 16,-23-23 24-16,0 0-24 0,21 26 24 0,2 1-24 15,-23-27 21-15,0 0-21 0,23 31 21 0,0 9-21 16,-23-40 22-16,0 0-22 0,25 43 23 0,3 2-23 16,-28-45 21-16,0 0-21 0,32 45 21 0,8 0-21 15,-40-45 17-15,0 0-17 0,42 39 17 0,6-7-17 0,-48-32 16 16,0 0-16-16,49 33 17 0,-3 2-17 0,-46-35 14 15,0 0-14-15,36 35 14 0,-5-3-14 0,-31-32 14 16,0 0-14-16,25 30 14 0,-4-4-14 0,-21-26 11 16,0 0-11-16,18 24 11 0,-4-1-11 0,-14-23 6 15,0 0-6-15,12 19 6 0,-6-6-6 0,-6-13 1 16,0 0-1-16,5 11 1 0,-2-4-1 0,-3-7 0 0,0 0 0 16,0 0 0-16,2 7 0 0,-2-7-3 0,0 0 3 15,0 0-2-15,0 0 2 0,0 0-9 0,0 0 9 0,0 0-8 16,-10-12 8-16,10 12-12 0,0 0 12 0,-18-16-12 15,-5-10 12-15,23 26-16 0,0 0 16 0,-28-31-16 16,-7 0 16-16,35 31-17 0,0 0 17 0,-36-33-16 16,-4 2 16-16,40 31-15 0,0 0 15 0,-41-26-14 15,6 1 14-15,35 25-13 0,0 0 13 0,-32-20-13 16,7-3 13-16,25 23-12 0,0 0 12 0,-21-21-11 16,7 6 11-16,14 15-11 0,0 0 11 0,-9-12-10 15,1 0 10-15,8 12-6 0,0 0 6 0,-6-9-6 16,3 4 6-16,3 5-1 0,0 0 1 0,0 0 0 15,-4-9 0-15,4 9 0 0,0 0 0 0,0 0 1 16,0 0-1-16,0 0 2 0,0 0-2 0,0 0 3 0,7 4-3 16,-7-4 1-16,0 0-1 0,9 5 1 0,9 9-1 15,-18-14 0-15,0 0 0 0,23 17 0 0,5 0 0 16,-28-17-1-16,0 0 1 0,32 18 0 0,3-1 0 16,-35-17 0-16,0 0 0 0,35 21 0 0,-1 5 0 15,-34-26 0-15,0 0 0 0,35 31 0 0,2 5 0 16,-37-36 2-16,0 0-2 0,41 43 2 0,3 6-2 0,-44-49 6 15,0 0-6-15,44 55 6 0,10 4-6 0,-54-59 9 16,0 0-9-16,59 55 10 0,6-8-10 0,-65-47 12 16,0 0-12-16,67 47 12 0,-9 0-12 0,-58-47 13 0,0 0-13 15,50 48 13-15,-10 4-13 0,-40-52 14 0,0 0-14 16,34 45 14-16,-4-9-14 0,-30-36 13 0,0 0-13 16,23 28 13-16,-13-12-13 0,-10-16 12 0,0 0-12 15,9 10 12-15,-9-10-12 0,0 0 2 0,0 0-2 16,7 9 3-16,-7-9-3 0,0 0 0 0,0 0 0 0,0 0 0 15,0 0 0-15,0 0-1 0,0 0 1 0,0 0-1 16,-12 0 1-16,12 0-5 0,0 0 5 0,-14-11-4 16,-16-10 4-16,30 21-6 0,0 0 6 0,-32-27-6 15,0-6 6-15,32 33-7 0,0 0 7 0,-33-35-7 16,-12-1 7-16,45 36-8 0,0 0 8 0,-45-35-7 16,-5 1 7-16,50 34-12 0,0 0 12 0,-53-31-12 15,2 3 12-15,51 28-14 0,0 0 14 0,-46-28-13 16,6-3 13-16,40 31-15 0,0 0 15 0,-41-29-15 15,6 1 15-15,35 28-16 0,0 0 16 0,-32-24-15 16,9 1 15-16,23 23-14 0,0 0 14 0,-18-17-14 0,10 6 14 16,8 11-13-16,0 0 13 0,0 0-12 0,-6-5 12 15,6 5-10-15,0 0 10 0,0 0-9 0,9 2 9 16,-9-2-6-16,0 0 6 0,14 7-6 0,13 7 6 16,-27-14-6-16,0 0 6 0,28 21-6 0,7 6 6 15,-35-27-6-15,0 0 6 0,41 30-6 0,10-1 6 16,-51-29-8-16,0 0 8 0,58 29-7 0,15 6 7 0,-73-35-7 15,0 0 7-15,68 40-6 0,-1 7 6 0,-67-47-4 16,0 0 4-16,67 53-3 0,9 8 3 0,-76-61-1 16,0 0 1-16,78 62-1 0,-2-5 1 0,-76-57 2 15,0 0-2-15,74 52 3 0,-11-7-3 0,-63-45 11 16,0 0-11-16,58 42 11 0,-8-4-11 0,-50-38 22 16,0 0-22-16,44 34 23 0,-2-4-23 0,-42-30 23 0,0 0-23 15,41 26 24-15,-2 0-24 0,-39-26 21 0,0 0-21 16,33 24 22-16,-1-3-22 0,-32-21 22 0,0 0-22 0,26 15 23 15,-4-4-23-15,-22-11 18 0,0 0-18 0,14 10 18 16,0-5-18-16,-14-5 19 0,0 0-19 0,9 7 19 16,-9-7-19-16,0 0 14 0,0 0-14 0,0 0 14 15,0 0-14-15,0 0 9 0,0 0-9 0,-6 0 10 16,-18-8-10-16,24 8 3 0,0 0-3 0,-32-13 4 16,-7 0-4-16,39 13 0 0,0 0 0 0,-42-21 0 15,-6-5 0-15,48 26-2 0,0 0 2 0,-49-28-2 16,-1-5 2-16,50 33-7 0,0 0 7 0,-44-27-6 15,-2 2 6-15,46 25-12 0,0 0 12 0,-44-24-11 16,2 5 11-16,42 19-14 0,0 0 14 0,-41-17-13 16,11-2 13-16,30 19-8 0,0 0 8 0,-19-11-8 0,7 6 8 15,12 5-6-15,0 0 6 0,0 0-5 0,-6-5 5 16,6 5-4-16,0 0 4 0,0 0-4 0,13-5 4 16,-13 5-2-16,0 0 2 0,16 0-2 0,-1 2 2 15,-15-2-1-15,0 0 1 0,23 3-1 0,4 2 1 16,-27-5 0-16,0 0 0 0,33 11 0 0,8 1 0 0,-41-12 0 15,0 0 0-15,44 19 1 0,5 3-1 16,-49-22 3-16,0 0-3 0,55 24 3 0,12 1-3 16,-67-25 5-16,0 0-5 0,69 31 5 0,-2 2-5 0,-67-33 6 15,0 0-6-15,63 39 6 0,-4-2-6 0,-59-37 8 0,0 0-8 16,56 33 8-16,9 7-8 0,-65-40 5 0,0 0-5 16,64 36 6-16,3-3-6 0,-67-33 10 0,0 0-10 15,62 33 10-15,-9-4-10 0,-53-29 11 0,0 0-11 16,45 26 12-16,-9-4-12 0,-36-22 11 0,0 0-11 15,30 21 12-15,-7-5-12 0,-23-16 14 0,0 0-14 0,22 14 15 16,1-2-15-16,-23-12 15 0,0 0-15 0,27 10 16 16,1-1-16-16,-28-9 15 0,0 0-15 0,27 7 16 15,-10-2-16-15,-17-5 18 0,0 0-18 0,14 3 18 16,0 1-18-16,-14-4 19 0,0 0-19 0,15 5 20 16,0-1-20-16,-15-4 13 0,0 0-13 0,16 3 14 15,0 4-14-15,-16-7 10 0,0 0-10 0,16 12 10 16,5 4-10-16,-21-16 7 0,0 0-7 0,14 15 8 15,-5-3-8-15,-9-12 8 0,0 0-8 0,5 11 8 16,-1-4-8-16,-4-7 2 0,0 0-2 0,0 0 3 16,5 8-3-16,-5-8 1 0,0 0-1 0,0 0 1 0,-5 5-1 15,5-5 0-15,0 0 0 0,-21 6 0 0,-18-3 0 16,39-3-2-16,0 0 2 0,-44-2-1 0,7-1 1 16,37 3-4-16,0 0 4 0,-35-5-3 0,-1-4 3 15,36 9-5-15,0 0 5 0,-33-12-5 0,3-4 5 16,30 16-5-16,0 0 5 0,-32-13-5 0,2-1 5 15,30 14-4-15,0 0 4 0,-28-16-4 0,5-3 4 16,23 19-5-16,0 0 5 0,-20-16-4 0,8 10 4 0,12 6-5 16,0 0 5-16,0 0-5 0,-9-7 5 0,9 7-6 15,0 0 6-15,0 0-5 0,4-7 5 0,-4 7-5 16,0 0 5-16,5-2-5 0,13 2 5 0,-18 0-4 16,0 0 4-16,23 3-4 0,8 4 4 0,-31-7-4 0,0 0 4 15,36 11-3-15,1 1 3 0,-37-12-3 0,0 0 3 16,46 17-3-16,7 4 3 0,-53-21-3 0,0 0 3 15,58 21-2-15,2-1 2 0,-60-20-4 0,0 0 4 0,58 25-4 16,-5 2 4-16,-53-27-3 0,0 0 3 0,51 26-2 16,-5-1 2-16,-46-25-2 0,0 0 2 0,46 20-2 15,-7-1 2-15,-39-19-1 0,0 0 1 0,28 14-1 16,-5-5 1-16,-23-9-1 0,0 0 1 0,16 5 0 16,-8-1 0-16,-8-4 0 0,0 0 0 0,0 0 0 15,7 1 0-15,-7-1 0 0,0 0 0 0,0 0 0 16,-17-5 0-16,17 5 0 0,0 0 0 0,-28-5 0 15,-15-6 0-15,43 11 0 0,0 0 0 0,-47-12 1 16,-1-3-1-16,48 15 0 0,0 0 0 0,-49-18 1 16,-1-2-1-16,50 20 1 0,0 0-1 0,-47-23 1 0,-1 1-1 15,48 22 1-15,0 0-1 0,-42-21 2 0,12 5-2 16,30 16 2-16,0 0-2 0,-22-12 2 0,8 0-2 16,14 12 2-16,0 0-2 0,-7-8 2 0,7 8-2 15,0 0 1-15,0 0-1 0,0 0 1 0,13 3-1 16,-13-3 0-16,0 0 0 0,21 12 1 0,12 5-1 15,-33-17 0-15,0 0 0 0,41 19 0 0,3 2 0 16,-44-21-1-16,0 0 1 0,42 23-1 0,2 1 1 16,-44-24-2-16,0 0 2 0,41 24-2 0,3-1 2 0,-44-23-1 15,0 0 1-15,39 20-1 0,3-2 1 0,-42-18-1 16,0 0 1-16,39 14 0 0,-9-6 0 0,-30-8 0 16,0 0 0-16,21 5 0 0,-7 1 0 0,-14-6 0 0,0 0 0 15,9 3 0-15,-9-3 0 0,0 0 0 0,0 0 0 16,7-3 1-16,-7 3-1 0,0 0 1 0,0 0-1 15,0 0 2-15,0 0-2 0,0 0 3 0,0 0-3 16,-14-2 4-16,-2 2-4 0,16 0 3 0,0 0-3 0,-26-2 4 16,-15-7-4-16,41 9 3 0,0 0-3 0,-44-10 4 15,2 3-4-15,42 7 3 0,0 0-3 0,-39-7 3 16,2-5-3-16,37 12 2 0,0 0-2 0,-41-19 2 16,1-5-2-16,40 24 1 0,0 0-1 0,-41-26 2 15,-3-4-2-15,44 30 2 0,0 0-2 0,-40-29 3 16,2-4-3-16,38 33 3 0,0 0-3 0,-37-33 4 15,-1 4-4-15,38 29 5 0,0 0-5 0,-36-28 6 16,5 2-6-16,31 26 8 0,0 0-8 0,-32-24 9 16,-2 2-9-16,34 22 9 0,0 0-9 0,-31-23 10 15,-1-1-10-15,32 24 9 0,0 0-9 0,-32-24 10 0,-1 3-10 16,33 21 8-16,0 0-8 0,-34-23 8 0,2-4-8 16,32 27 6-16,0 0-6 0,-30-30 7 0,2 3-7 15,28 27 5-15,0 0-5 0,-23-30 5 0,0 6-5 16,23 24 3-16,0 0-3 0,-21-23 3 0,2 3-3 15,19 20 2-15,0 0-2 0,-23-21 3 0,2 2-3 16,21 19 2-16,0 0-2 0,-20-18 2 0,-1 3-2 16,21 15 1-16,0 0-1 0,-18-16 1 0,3 1-1 0,15 15 1 15,0 0-1-15,-18-14 1 0,-3 2-1 0,21 12 0 16,0 0 0-16,-23-14 0 0,2 0 0 0,21 14-1 16,0 0 1-16,-20-12 0 0,-8 0 0 0,28 12-2 15,0 0 2-15,-23-10-1 0,7 1 1 0,16 9-1 0,0 0 1 16,-10-5 0-16,3-2 0 0,7 7 0 0,0 0 0 15,0 0 0-15,-8-5 0 0,8 5 0 0,0 0 0 16,0 0 0-16,0 0 0 0,0 0 0 0,0 0 0 0,0 0 0 16,-8 0 0-16,8 0 0 0,0 0 0 0,0 0 0 15,0 0 0-15,0 0 0 0,0 0 0 0,0 0 0 16,-7 0 0-16,7 0-1 0,0 0 1 0,0 0 0 16,0 0 0-16,0 0-3 0,0 0 3 0,0 0-2 15,0 0 2-15,0 0-7 0,0 0 7 0,0 0-6 16,0 0 6-16,0 0-10 0,0 0 10 0,0 0-9 15,0 0 9-15,0 0-17 0,0 0 17 0,7 0-17 16,-7 0 17-16,0 0-26 0,0 0 26 0,0 0-25 16,0 0 25-16,0 0-24 0,0 0 24 0,0 0-24 15,0 0 24-15,0 0-24 0,0 0 24 0,0 0-24 16,0 0 24-16,0 0-32 0,0 0 32 0,0 0-32 0,0 0 32 16,0 0-33-16,0 0 33 0,5 5-32 0,-5-5 32 15,0 0-784-15</inkml:trace>
  <inkml:trace contextRef="#ctx0" brushRef="#br0" timeOffset="45947.25">11950 15537 561 0,'0'0'0'0,"9"7"0"0,7 0 0 0,-16-7-2 15,0 0 2-15,25 12-1 0,6 5 1 0,-31-17-7 16,0 0 7-16,32 16-6 0,2 6 6 0,-34-22 0 16,0 0 0-16,37 28 1 0,-4 5-1 0,-33-33 8 0,0 0-8 15,34 34 8-15,-1 3-8 0,-33-37 17 0,0 0-17 16,36 31 18-16,4 5-18 0,1 1-388 0</inkml:trace>
  <inkml:trace contextRef="#ctx0" brushRef="#br0" timeOffset="46518.1">12035 15726 382 0,'0'0'0'0,"0"0"0"0,9 5 0 16,-9-5 10-16,0 0-10 0,10 7 10 0,6 1-10 15,-16-8 20-15,0 0-20 0,23 12 21 0,9 8-21 0,-32-20 20 16,0 0-20-16,32 22 20 0,3 6-20 0,-35-28 30 16,0 0-30-16,42 31 30 0,11-3-30 0,-53-28 31 15,0 0-31-15,60 31 31 0,11 2-31 0,-71-33 37 16,0 0-37-16,72 34 38 0,-8-1-38 0,-64-33 40 0,0 0-40 15,60 35 40-15,10-1-40 0,-70-34 37 0,0 0-37 16,69 35 37-16,-6 0-37 0,-63-35 29 0,0 0-29 16,53 31 30-16,-12-5-30 0,-41-26 27 0,0 0-27 0,32 19 27 15,-16-11-27-15,-16-8 23 0,0 0-23 0,12 7 23 16,-7-3-23-16,-5-4 20 0,0 0-20 0,0 0 21 16,0 0-21-16,0 0 15 0,0 0-15 0,0 0 15 15,7 7-15-15,-7-7 12 0,0 0-12 0,0 0 13 16,0 0-13-16,0 0 8 0,0 0-8 0,-7 10 8 15,-12 2-8-15,19-12 6 0,0 0-6 0,-37 17 6 16,-20-3-6-16,57-14 2 0,0 0-2 0,-60 4 2 16,-7-11-2-16,67 7 0 0,0 0 0 0,-69-26 0 15,-8-24 0-15,77 50-10 0,0 0 10 0,-92-66-10 16,-22-7 10-16,-3 1-766 0</inkml:trace>
  <inkml:trace contextRef="#ctx1" brushRef="#br0" timeOffset="13848.6">10753 17896 0,'0'0'0,"0"0"16</inkml:trace>
  <inkml:trace contextRef="#ctx0" brushRef="#br0" timeOffset="47651.14">9668 13400 214 0,'0'0'0'0,"9"8"0"15,7 8 0-15,-16-16-3 0,0 0 3 0,21 24-2 16,-2 11 2-16,-19-35-3 0,0 0 3 0,21 41-2 15,-3-3 2-15,-18-38-3 0,0 0 3 0,16 40-3 16,-4-7 3-16,-12-33-1 0,0 0 1 0,14 31 0 16,4 2 0-16,-18-33 0 0,0 0 0 0,23 35 1 15,7-1-1-15,-30-34 7 0,0 0-7 0,33 35 7 16,3 3-7-16,-36-38 16 0,0 0-16 0,37 43 16 16,7 11-16-16,-44-54 20 0,0 0-20 0,44 59 21 15,2-2-21-15,-46-57 18 0,0 0-18 0,49 59 19 0,-8-6-19 16,-41-53 16-16,0 0-16 0,37 49 16 0,-2-4-16 15,-35-45 13-15,0 0-13 0,35 48 14 0,2 9-14 16,-37-57 15-16,0 0-15 0,41 61 16 0,5 0-16 16,-46-61 15-16,0 0-15 0,53 55 16 0,15-7-16 15,-68-48 12-15,0 0-12 0,67 49 12 0,-1 3-12 16,-66-52 11-16,0 0-11 0,58 57 11 0,-3 5-11 16,-55-62 8-16,0 0-8 0,58 64 9 0,9-2-9 0,-67-62 5 15,0 0-5-15,69 58 6 0,3-8-6 0,-72-50 4 16,0 0-4-16,71 52 4 0,-13 3-4 0,-58-55 4 15,0 0-4-15,54 57 5 0,-2-1-5 0,-52-56 7 0,0 0-7 16,56 57 7-16,9-4-7 0,-65-53 11 0,0 0-11 16,64 49 11-16,-8-8-11 0,-56-41 18 0,0 0-18 15,55 37 19-15,-9-6-19 0,-46-31 24 0,0 0-24 0,44 29 24 16,-4-5-24-16,-40-24 25 0,0 0-25 0,34 25 26 16,1-1-26-16,-35-24 23 0,0 0-23 0,36 22 23 15,4-1-23-15,-40-21 18 0,0 0-18 0,41 21 19 16,5 8-19-16,-46-29 19 0,0 0-19 0,45 31 20 15,-1 4-20-15,-44-35 20 0,0 0-20 0,43 35 21 16,-4-1-21-16,-39-34 19 0,0 0-19 0,31 31 20 16,-6-5-20-16,-25-26 12 0,0 0-12 0,21 19 13 15,-3-6-13-15,-18-13 6 0,0 0-6 0,12 8 7 16,-5-3-7-16,0 1-650 0</inkml:trace>
  <inkml:trace contextRef="#ctx0" brushRef="#br0" timeOffset="48062.07">11809 15336 505 0,'0'0'0'0,"0"0"0"0,0 0 0 0,0 0 2 0,0 0-2 15,0 0 3-15,-9 0-3 0,9 0 3 0,0 0-3 16,0 0 4-16,0 0-4 0,0 0 3 0,0 0-3 0,9 7 3 16,-9-7-3-16,0 0 0 0,0 0 0 0,6 12 1 15,-3-1-1-15,-3-11 0 0,0 0 0 0,9 15 1 16,5 8-1-16,-14-23 0 0,0 0 0 0,19 26 0 15,6 0 0-15,-25-26 1 0,0 0-1 0,28 27 1 16,8 1-1-16,-36-28 5 0,0 0-5 0,40 36 5 16,1 6-5-16,-41-42 12 0,0 0-12 0,33 48 13 15,1 9-13-15,-34-57 24 0,0 0-24 0,30 58 25 16,-6-12-25-16,-24-46 27 0,0 0-27 0,20 38 27 16,-8-12-27-16,-12-26 24 0,0 0-24 0,5 16 25 15,1-7-25-15,-6-9 19 0,0 0-19 0,0 0 20 16,0 0-20-16,0 0-505 0</inkml:trace>
  <inkml:trace contextRef="#ctx0" brushRef="#br0" timeOffset="48317.86">11994 15592 595 0,'0'0'0'0,"0"0"0"0,-21-20 0 15,21 20 0-15,0 0 0 0,-16-19 0 0,2 3 0 16,14 16 3-16,0 0-3 0,-10-12 3 0,3 3-3 16,7 9 10-16,0 0-10 0,0-7 11 0,0 7-11 0,0 0 8 15,0 0-8-15,0 0 9 0,0 0-9 0,0 0 7 16,0 0-7-16,0 0 8 0,0 0-8 0,0 0 5 15,0 0-5-15,0 0 5 0,5 4-5 0,-5-4 4 16,0 0-4-16,0 0 4 0,18 14-4 0,-18-14 3 0,0 0-3 16,14 10 3-16,3 2-3 0,-17-12 3 0,0 0-3 15,25 19 4-15,1 5-4 0,-26-24 3 0,0 0-3 16,25 30 3-16,3 1-3 0,-28-31 4 0,0 0-4 16,27 28 5-16,-13-6-5 0,-14-22 2 0,0 0-2 15,5 16 2-15,-1-9-2 0,-4-7-1 0,0 0 1 0,-9-4 0 16,-14-10 0-16,2 0-468 0</inkml:trace>
  <inkml:trace contextRef="#ctx0" brushRef="#br0" timeOffset="49167.78">11732 15357 505 0,'0'0'0'0,"0"0"0"16,0 0 0-16,0 0 0 0,0 0 0 0,0 0 0 16,8 9 0-16,-8-9 0 0,0 0 0 0,16 12 1 15,14 14-1-15,-30-26 0 0,0 0 0 0,44 33 1 0,16 6-1 16,-60-39 5-16,0 0-5 0,64 44 5 0,-2 4-5 15,-62-48 11-15,0 0-11 0,56 55 11 0,-7 8-11 16,-49-63 14-16,0 0-14 0,45 64 14 0,-8-12-14 16,-37-52 20-16,0 0-20 0,26 41 21 0,-12-13-21 15,-14-28 22-15,0 0-22 0,9 14 23 0,-5-6-23 16,-4-8 20-16,0 0-20 0,0 0 21 0,1 11-21 16,-1-11 17-16,0 0-17 0,0 0 18 0,-14 8-18 15,14-8 13-15,0 0-13 0,-19 2 13 0,-11-2-13 16,30 0 8-16,0 0-8 0,-36 0 8 0,-4 0-8 15,40 0 5-15,0 0-5 0,-51 2 5 0,-25 5-5 0,76-7 3 16,0 0-3-16,-88 12 4 0,-9 2-4 0,97-14 4 16,0 0-4-16,-101 14 4 0,-8 0-4 0,109-14 0 0,0 0 0 15,-94 8 0-15,26-10 0 0,68 2-2 0,0 0 2 16,-48-5-2-16,23 2 2 0,25 3-1 0,0 0 1 16,-7-7 0-16,11-9 0 0,-4 16 0 0,0 0 0 0,12-17 0 15,13-2 0-15,-25 19 2 0,0 0-2 0,39-16 3 16,6 6-3-16,-45 10 10 0,0 0-10 0,50-7 10 15,1 4-10-15,-51 3 29 0,0 0-29 0,56-2 29 16,4 0-29-16,-60 2 34 0,0 0-34 0,60-2 34 16,7 1-34-16,-67 1 27 0,0 0-27 0,69-2 27 15,-7 4-27-15,-62-2 17 0,0 0-17 0,51 3 17 16,-12 1-17-16,-39-4 13 0,0 0-13 0,32 3 14 16,-13 1-14-16,-19-4 9 0,0 0-9 0,12 1 10 15,-3-1-10-15,-9 0 8 0,0 0-8 0,0 0 9 16,9 2-9-16,-9-2 7 0,0 0-7 0,0 0 7 15,0 0-7-15,0 0 5 0,0 0-5 0,-23 10 6 0,-18 11-6 16,41-21 4-16,0 0-4 0,-54 24 5 0,-19-1-5 16,73-23 4-16,0 0-4 0,-74 21 4 0,9-2-4 15,65-19 3-15,0 0-3 0,-49 17 3 0,8-8-3 16,41-9 4-16,0 0-4 0,-30 3 5 0,11-5-5 16,19 2 6-16,0 0-6 0,-18-3 7 0,8-1-7 15,10 4 8-15,0 0-8 0,0 0 9 0,-7-8-9 0,7 8 9 16,0 0-9-16,7-7 9 0,7-2-9 0,-14 9 7 15,0 0-7-15,19-8 8 0,11-3-8 0,-30 11 10 16,0 0-10-16,37-10 11 0,9-1-11 0,-46 11 12 16,0 0-12-16,62-10 12 0,12 0-12 0,-74 10 10 15,0 0-10-15,79-11 10 0,-12 1-10 0,-67 10 9 0,0 0-9 16,60-7 10-16,-19 3-10 0,-41 4 9 0,0 0-9 16,26-1 9-16,-12 1-9 0,-14 0 6 0,0 0-6 15,9 0 6-15,-9 0-6 0,0 0 3 0,0 0-3 16,5 0 4-16,-5 0-4 0,0 0 3 0,0 0-3 0,-19 0 3 15,-20-2-3-15,39 2 1 0,0 0-1 0,-56-3 2 16,-20-1-2-16,76 4 1 0,0 0-1 0,-90-2 1 16,0 1-1-16,90 1 0 0,0 0 0 0,-92-2 0 15,8-2 0-15,84 4 0 0,0 0 0 0,-78-5 0 16,11-5 0-16,67 10-3 0,0 0 3 0,-46-10-2 16,16 6 2-16,2 1-945 0</inkml:trace>
  <inkml:trace contextRef="#ctx0" brushRef="#br0" timeOffset="56818.25">16230 16181 113 0,'0'0'0'0,"0"0"0"0,0 0 0 0,0 0 17 16,0 0-17-16,0 0 17 0,0 0-17 0,0 0 46 15,0 0-46-15,0 0 46 0,0 0-46 0,0 0 70 0,0 0-70 16,8 17 71-16,-8-17-71 0,0 0 58 0,0 0-58 16,6 7 59-16,-6-7-59 0,0 0 44 0,0 0-44 15,8 3 44-15,1-1-44 0,-9-2 35 0,0 0-35 16,9 2 35-16,0-2-35 0,-9 0 33 0,0 0-33 0,9 0 33 15,1 0-33-15,-10 0 34 0,0 0-34 0,13 0 35 16,-4 0-35-16,-9 0 36 0,0 0-36 0,8 0 37 16,1 0-37-16,-9 0 35 0,0 0-35 0,11 0 35 15,1 0-35-15,-12 0 34 0,0 0-34 0,11-2 35 16,3-5-35-16,-14 7 28 0,0 0-28 0,16-7 28 16,-2 4-28-16,-14 3 26 0,0 0-26 0,12-2 26 15,2 0-26-15,-14 2 20 0,0 0-20 0,14-1 20 16,4-1-20-16,-18 2 18 0,0 0-18 0,16 0 19 15,1 0-19-15,-17 0 15 0,0 0-15 0,16 0 16 16,-2 0-16-16,-14 0 13 0,0 0-13 0,18 0 14 16,2-2-14-16,-20 2 15 0,0 0-15 0,22-7 16 0,1-5-16 15,-23 12 15-15,0 0-15 0,23-15 16 0,-2-1-16 16,-21 16 16-16,0 0-16 0,20-12 16 0,-4 3-16 16,-16 9 14-16,0 0-14 0,10-7 14 0,3 2-14 15,-13 5 12-15,0 0-12 0,17-5 13 0,-3-4-13 16,-14 9 9-16,0 0-9 0,18-8 10 0,-4-1-10 15,-14 9 10-15,0 0-10 0,18-9 11 0,1 1-11 16,-19 8 8-16,0 0-8 0,23-11 9 0,2-1-9 0,-25 12 8 16,0 0-8-16,25-14 8 0,1 0-8 0,-26 14 9 15,0 0-9-15,28-10 10 0,2-2-10 0,-30 12 10 0,0 0-10 16,27-10 11-16,-1 1-11 0,-26 9 10 0,0 0-10 16,25-9 11-16,0 1-11 0,-25 8 8 0,0 0-8 15,24-9 9-15,-4 0-9 0,-20 9 3 0,0 0-3 16,19-8 4-16,6-4-4 0,-25 12 0 0,0 0 0 0,24-14 1 15,-1-2-1-15,-23 16 0 0,0 0 0 0,23-17 0 16,5-7 0-16,-28 24 0 0,0 0 0 0,30-23 0 16,0 2 0-16,-30 21-1 0,0 0 1 0,32-17 0 15,0 0 0-15,-32 17-1 0,0 0 1 0,32-14 0 16,-2-3 0-16,-30 17 0 0,0 0 0 0,28-21 0 16,2 5 0-16,-30 16 0 0,0 0 0 0,26-15 0 15,-1-1 0-15,-25 16 0 0,0 0 0 0,21-17 0 16,-3-4 0-16,-18 21 0 0,0 0 0 0,17-21 0 15,3 6 0-15,-20 15 0 0,0 0 0 0,19-16 1 16,-1 4-1-16,-18 12 1 0,0 0-1 0,14-12 1 16,2 0-1-16,-16 12 1 0,0 0-1 0,18-9 2 0,1-1-2 15,-19 10 1-15,0 0-1 0,23-9 1 0,0 2-1 16,-23 7 1-16,0 0-1 0,26-8 2 0,6-6-2 16,-32 14 1-16,0 0-1 0,30-16 1 0,-2 1-1 15,-28 15 0-15,0 0 0 0,27-14 1 0,-4 0-1 16,-23 14 0-16,0 0 0 0,21-14 0 0,0 0 0 15,-21 14 0-15,0 0 0 0,21-12 0 0,-3 0 0 0,-18 12 0 16,0 0 0-16,17-12 0 0,1-4 0 0,-18 16 0 16,0 0 0-16,19-15 0 0,-1-1 0 0,-18 16 0 15,0 0 0-15,18-19 0 0,5-3 0 0,-23 22 0 16,0 0 0-16,23-26 0 0,3 3 0 0,-26 23 0 0,0 0 0 16,25-17 0-16,-6 3 0 0,-19 14 0 0,0 0 0 15,21-10 1-15,4-1-1 0,-25 11 0 0,0 0 0 16,23-8 0-16,-7 1 0 0,-16 7 0 0,0 0 0 15,17-7 0-15,6-4 0 0,-23 11-1 0,0 0 1 0,25-12 0 16,0-2 0-16,-25 14 0 0,0 0 0 0,23-14 0 16,-4 1 0-16,-19 13-1 0,0 0 1 0,18-14-1 15,-6 2 1-15,-12 12-3 0,0 0 3 0,12-11-2 16,3 1 2-16,-15 10-5 0,0 0 5 0,12-9-5 16,-2 6 5-16,-10 3-5 0,0 0 5 0,15-9-5 15,4-6 5-15,-19 15-5 0,0 0 5 0,23-18-4 16,2 1 4-16,-25 17-4 0,0 0 4 0,24-19-3 15,-1-2 3-15,-23 21-2 0,0 0 2 0,25-21-1 16,1 4 1-16,-26 17-1 0,0 0 1 0,25-19 0 16,-2-3 0-16,-23 22 0 0,0 0 0 0,21-21 0 15,-1 3 0-15,-20 18 0 0,0 0 0 0,19-15 0 0,-1-1 0 16,-18 16 0-16,0 0 0 0,23-17 0 0,-6-2 0 16,-17 19 0-16,0 0 0 0,18-19 0 0,-2 3 0 15,-16 16 0-15,0 0 0 0,17-17 0 0,1-2 0 16,-18 19 0-16,0 0 0 0,16-17 0 0,-4 5 0 15,-12 12 0-15,0 0 0 0,16-11 1 0,-2-3-1 16,-14 14 0-16,0 0 0 0,18-17 1 0,-2 0-1 16,-16 17 0-16,0 0 0 0,17-18 0 0,5 1 0 0,-22 17 0 15,0 0 0-15,22-15 0 0,0-4 0 0,-22 19 0 16,0 0 0-16,23-21 1 0,-4 0-1 0,-19 21 1 16,0 0-1-16,21-19 2 0,-1 2-2 0,-20 17 2 0,0 0-2 15,21-21 2-15,2-5-2 0,-23 26 4 0,0 0-4 16,23-26 4-16,-2 2-4 0,-21 24 4 0,0 0-4 15,21-23 4-15,-3 6-4 0,-18 17 5 0,0 0-5 16,15-16 5-16,1-4-5 0,-16 20 6 0,0 0-6 0,18-21 7 16,-2 4-7-16,-16 17 7 0,0 0-7 0,17-18 7 15,5-1-7-15,-22 19 6 0,0 0-6 0,19-21 6 16,0 1-6-16,-19 20 5 0,0 0-5 0,20-21 6 16,3 0-6-16,-23 21 5 0,0 0-5 0,23-22 6 15,0-4-6-15,-23 26 5 0,0 0-5 0,15-28 6 16,-13-12-6-16,2 2-1158 0</inkml:trace>
  <inkml:trace contextRef="#ctx0" brushRef="#br0" timeOffset="59584.27">19606 14045 460 0,'0'0'0'0,"0"0"0"0,0 0 0 16,0 0 20-16,0 0-20 0,0 0 21 0,0 0-21 16,0 0 74-16,0 0-74 0,0 0 74 0,0 0-74 15,0 0 81-15,0 0-81 0,0 0 81 0,0 0-81 16,0 0 56-16,0 0-56 0,0 0 57 0,1-17-57 0,-1 17 38 16,0 0-38-16,0 0 39 0,4-12-39 0,-4 12 32 15,0 0-32-15,5-7 32 0,-5 7-32 0,0 0 25 16,0 0-25-16,9-11 26 0,-4 10-26 0,-5 1 21 15,0 0-21-15,7-5 22 0,2-1-22 0,-9 6 19 0,0 0-19 16,13-12 20-16,2-8-20 0,-15 20 12 0,0 0-12 16,20-28 13-16,1-3-13 0,-21 31 9 0,0 0-9 15,18-31 9-15,-2 1-9 0,-16 30 11 0,0 0-11 16,15-24 12-16,1 10-12 0,-16 14 7 0,0 0-7 16,18-14 8-16,3 0-8 0,-21 14 5 0,0 0-5 15,18-14 5-15,-2 2-5 0,-16 12 3 0,0 0-3 16,15-19 3-16,0-5-3 0,-15 24 1 0,0 0-1 15,12-29 1-15,0-2-1 0,-12 31 0 0,0 0 0 0,11-30 1 16,-1-3-1-16,-10 33 0 0,0 0 0 0,13-31 0 16,1-2 0-16,-14 33 0 0,0 0 0 0,14-36 0 15,-2 3 0-15,-12 33 0 0,0 0 0 0,14-28 1 16,-5 4-1-16,-9 24 2 0,0 0-2 0,9-24 3 16,0-4-3-16,-9 28 3 0,0 0-3 0,10-24 3 15,3 5-3-15,-13 19 3 0,0 0-3 0,10-21 3 0,8-3-3 16,-18 24 3-16,0 0-3 0,18-28 3 0,-1-1-3 15,-17 29 2-15,0 0-2 0,11-31 3 0,1-4-3 16,-12 35 1-16,0 0-1 0,11-36 2 0,-4-1-2 16,-7 37 1-16,0 0-1 0,3-36 2 0,4 3-2 15,-7 33 2-15,0 0-2 0,8-31 2 0,-1 0-2 16,-7 31 1-16,0 0-1 0,8-31 2 0,5-2-2 16,-13 33 2-16,0 0-2 0,12-31 2 0,-1 10-2 0,-11 21 1 15,0 0-1-15,12-24 2 0,4-9-2 0,-16 33 1 16,0 0-1-16,18-38 1 0,-3-2-1 0,-15 40 2 15,0 0-2-15,9-42 2 0,0-4-2 0,-9 46 2 0,0 0-2 16,9-42 2-16,-2 9-2 0,-7 33 2 0,0 0-2 16,7-29 2-16,-5 10-2 0,-2 19 2 0,0 0-2 15,3-18 2-15,3 8-2 0,-6 10 2 0,0 0-2 16,3-9 3-16,-3 1-3 0,0 8 3 0,0 0-3 0,2-9 3 16,0 2-3-16,-2 7 5 0,0 0-5 0,5-10 5 15,-3-1-5-15,-2 11 7 0,0 0-7 0,1-10 7 16,-1 5-7-16,0 5 9 0,0 0-9 0,2-11 9 15,4-2-9-15,-6 13 11 0,0 0-11 0,5-12 11 16,-2 3-11-16,-3 9 12 0,0 0-12 0,0 0 13 16,0-9-13-16,0 9 13 0,0 0-13 0,0 0 14 15,4-7-14-15,-4 7 12 0,0 0-12 0,0 0 13 16,5-12-13-16,-5 12 10 0,0 0-10 0,4-12 10 16,1-7-10-16,-5 19 5 0,0 0-5 0,7-21 5 15,4-3-5-15,-11 24 3 0,0 0-3 0,10-21 3 0,-1 2-3 16,-9 19 1-16,0 0-1 0,9-17 2 0,3-2-2 15,1 2-1107-15</inkml:trace>
  <inkml:trace contextRef="#ctx0" brushRef="#br0" timeOffset="64168.46">16298 16241 147 0,'0'0'0'0,"0"0"0"16,0 0 0-16,0 0 12 0,0 0-12 0,0 0 13 15,0 0-13-15,0 0 40 0,0 0-40 0,0 0 40 0,0 0-40 16,0 0 62-16,0 0-62 0,0 0 63 0,18 5-63 16,-18-5 75-16,0 0-75 0,14-3 75 0,9-4-75 15,-23 7 47-15,0 0-47 0,32-12 48 0,7-2-48 16,-39 14 37-16,0 0-37 0,45-17 38 0,15-6-38 16,-60 23 40-16,0 0-40 0,62-24 41 0,0-4-41 15,-62 28 39-15,0 0-39 0,56-27 40 0,-6 3-40 0,-50 24 40 16,0 0-40-16,44-21 40 0,-2 3-40 0,-42 18 43 15,0 0-43-15,44-17 44 0,6 0-44 0,-50 17 45 16,0 0-45-16,54-21 45 0,5-1-45 0,-59 22 43 16,0 0-43-16,54-25 44 0,-1 1-44 0,-53 24 36 0,0 0-36 15,51-22 36-15,2 3-36 0,-53 19 31 0,0 0-31 16,55-19 31-16,-6 0-31 0,-49 19 25 0,0 0-25 16,50-23 26-16,-13 4-26 0,-37 19 17 0,0 0-17 15,30-16 18-15,-11 8-18 0,-19 8 12 0,0 0-12 0,11-5 13 16,-4 5-13-16,-7 0 11 0,0 0-11 0,0 0 11 15,0 0-11-15,0 0 11 0,0 0-11 0,0 0 11 16,-14 0-11-16,14 0 12 0,0 0-12 0,-22 13 12 16,-13 10-12-16,35-23 15 0,0 0-15 0,-40 24 16 15,-3 2-16-15,43-26 10 0,0 0-10 0,-46 24 11 16,2-3-11-16,44-21 5 0,0 0-5 0,-44 21 6 16,-3 1-6-16,47-22 1 0,0 0-1 0,-53 25 1 15,-9 2-1-15,62-27 0 0,0 0 0 0,-64 33 0 16,-3 10 0-16,67-43-2 0,0 0 2 0,-63 49-1 0,6 3 1 15,57-52-7-15,0 0 7 0,-54 52-7 16,1-6 7-16,53-46-14 0,0 0 14 0,-51 42-14 0,-2-9 14 16,53-33-28-16,0 0 28 0,-55 24-28 0,6-10 28 15,49-14-35-15,0 0 35 0,-41 9-34 0,18-4 34 16,23-5-35-16,0 0 35 0,-17 3-35 0,8-3 35 16,9 0-29-16,0 0 29 0,-9 0-29 0,9 0 29 15,0 0-16-15,0 0 16 0,-9 2-15 0,9-2 15 16,0 0-5-16,0 0 5 0,0 0-4 0,0 0 4 0,0 0-1 15,0 0 1-15,0 0 0 0,0 0 0 0,0 0 0 16,0 0 0-16,0 0 0 0,0 0 0 0,0 0 1 16,0 0-1-16,20-2 1 0,4-5-1 0,-24 7 1 15,0 0-1-15,34-5 1 0,5 3-1 0,-39 2 1 16,0 0-1-16,37 0 2 0,8 0-2 0,-45 0 1 0,0 0-1 16,53-5 1-16,0-12-1 0,-53 17 5 0,0 0-5 15,66-35 5-15,13-24-5 0,-79 59 11 0,0 0-11 0,93-67 11 16,10-7-11-16,-103 74 15 0,0 0-15 0,107-71 16 15,-6 10-16-15,-101 61 17 0,0 0-17 0,95-57 17 16,-7 7-17-16,-88 50 15 0,0 0-15 0,74-44 16 16,-17 10-16-16,-57 34 7 0,0 0-7 0,42-24 7 15,-7 6-7-15,-35 18 12 0,0 0-12 0,25-10 13 16,-5 1-13-16,-20 9 15 0,0 0-15 0,14-7 15 16,-6 6-15-16,-8 1 16 0,0 0-16 0,0 0 16 15,8 0-16-15,-8 0 18 0,0 0-18 0,0 0 19 16,-11 8-19-16,11-8 16 0,0 0-16 0,-23 16 17 15,-12 1-17-15,35-17 14 0,0 0-14 0,-44 24 14 16,-8 2-14-16,52-26 10 0,0 0-10 0,-63 30 11 16,-15-6-11-16,78-24 3 0,0 0-3 0,-79 26 4 0,5 2-4 15,74-28 0-15,0 0 0 0,-76 26 1 0,-2-2-1 16,78-24 0-16,0 0 0 0,-75 26 0 0,2 5 0 16,73-31-1-16,0 0 1 0,-63 35 0 0,1 3 0 15,62-38-4-15,0 0 4 0,-55 38-4 0,1 0 4 0,54-38-6 16,0 0 6-16,-55 38-5 0,-7-2 5 0,62-36-7 15,0 0 7-15,-58 36-7 0,7-4 7 0,51-32-5 16,0 0 5-16,-49 22-5 0,13-8 5 0,36-14-4 16,0 0 4-16,-26 7-4 0,6-4 4 0,20-3-3 15,0 0 3-15,-12 0-2 0,1-1 2 0,11 1-2 0,0 0 2 16,-7-2-2-16,7 2 2 0,0 0-1 0,0 0 1 16,0 0-1-16,-7 3 1 0,7-3-1 0,0 0 1 15,0 0-1-15,0 0 1 0,0 0-2 0,0 0 2 16,-8 0-2-16,8 0 2 0,0 0-4 0,0 0 4 0,0 0-3 15,0 0 3-15,0 0-6 0,0 0 6 0,0 0-5 16,0 0 5-16,0 0-7 0,0 0 7 0,10 6-6 16,2-3 6-16,-12-3-7 0,0 0 7 0,20 2-7 15,10-4 7-15,-30 2-11 0,0 0 11 0,32-3-10 16,1-1 10-16,-33 4-12 0,0 0 12 0,30-7-12 16,-12-3 12-16,-18 10-12 0,0 0 12 0,9-9-11 15,-9 9 11-15,0 0-10 0,0 0 10 0,0-7-9 16,0 7 9-16,0 0-9 0,0 0 9 0,-18 4-9 15,-10-1 9-15,28-3-7 0,0 0 7 0,-30 4-7 16,1 1 7-16,29-5-4 0,0 0 4 0,-26 7-3 0,3 0 3 16,23-7-1-16,0 0 1 0,-23 7 0 0,7-2 0 15,16-5 0-15,0 0 0 0,-10 3 0 0,10-3 0 16,0 0 0-16,0 0 0 0,-9 4 1 0,9-4-1 16,0 0 0-16,0 0 0 0,0 0 1 0,0 0-1 15,0 0 1-15,0 0-1 0,10-6 1 0,8-2-1 16,-18 8 1-16,0 0-1 0,23-11 1 0,2 3-1 15,-25 8 0-15,0 0 0 0,24-7 0 0,-2 0 0 16,-22 7-2-16,0 0 2 0,17-5-1 0,-11 1 1 16,-6 4-2-16,0 0 2 0,0 0-1 0,0 0 1 0,0 0-2 15,0 0 2-15,8-1-2 0,-8 1 2 0,0 0-2 0,0 0 2 16,0 0-2-16,-5-9 2 0,5 9-3 0,0 0 3 16,-9-4-2-16,-3-4 2 0,12 8-2 0,0 0 2 15,-12-9-1-15,3 6 1 0,9 3 0 0,0 0 0 16,-7-2 0-16,0-2 0 0,7 4 0 0,0 0 0 15,0 0 0-15,-11-8 0 0,11 8 0 0,0 0 0 0,0 0 1 16,-9 2-1-16,9-2 1 0,0 0-1 0,0 0 1 16,-9-4-1-16,9 4 2 0,0 0-2 0,0 0 2 15,-8-5-2-15,8 5 2 0,0 0-2 0,0 0 2 16,0 0-2-16,0 0 2 0,0 0-2 0,0 0 2 16,5-7-2-16,-5 7 2 0,0 0-2 0,0 0 2 15,0 0-2-15,0 0 0 0,0 0 0 0,0 0 0 16,7 3 0-16,-7-3-1 0,0 0 1 0,0 0 0 15,0 0 0-15,0 0-2 0,0 0 2 0,0 0-2 16,7 6 2-16,-7-6-4 0,0 0 4 0,0 0-3 16,3 7 3-16,-3-7-4 0,0 0 4 0,0 0-3 0,0 0 3 15,0 0-5-15,0 0 5 0,0 0-4 0,0 8 4 16,0-8-5-16,0 0 5 0,0 0-5 0,13 14 5 16,-13-14-4-16,0 0 4 0,17 7-3 0,21-10 3 15,-38 3-2-15,0 0 2 0,49-18-2 0,9-18 2 16,-58 36-1-16,0 0 1 0,67-49-1 0,7-11 1 15,-74 60-1-15,0 0 1 0,78-62 0 0,6 1 0 0,-84 61 0 16,0 0 0-16,90-50 0 0,-14 7 0 0,-76 43 0 16,0 0 0-16,66-39 0 0,-12 5 0 0,-54 34 1 15,0 0-1-15,50-31 2 0,-6 3-2 0,-44 28 3 16,0 0-3-16,44-26 3 0,5 4-3 0,-49 22 3 16,0 0-3-16,51-21 3 0,-1-5-3 0,-50 26 8 0,0 0-8 15,44-24 9-15,-4 3-9 0,-40 21 13 0,0 0-13 16,37-19 13-16,-10 0-13 0,-27 19 16 0,0 0-16 15,18-14 17-15,-10 10-17 0,-8 4 15 0,0 0-15 0,0 0 16 16,6-8-16-16,-6 8 14 0,0 0-14 0,0 0 14 16,0 0-14-16,0 0 14 0,0 0-14 0,-18 0 14 15,-5 8-14-15,23-8 14 0,0 0-14 0,-39 19 14 16,-8 7-14-16,47-26 14 0,0 0-14 0,-53 33 15 16,-5 2-15-16,58-35 8 0,0 0-8 0,-55 36 9 15,2 4-9-15,53-40 3 0,0 0-3 0,-51 38 4 16,-2-5-4-16,53-33 2 0,0 0-2 0,-57 31 2 15,1 0-2-15,56-31 0 0,0 0 0 0,-51 33 0 16,3 4 0-16,48-37 0 0,0 0 0 0,-33 31 0 16,10-7 0-16,23-24-1 0,0 0 1 0,-18 17 0 15,9-5 0-15,9-12-1 0,0 0 1 0,-9 9 0 0,9-9 0 16,0 0-2-16,0 0 2 0,9 10-1 0,23 1 1 16,-32-11-4-16,0 0 4 0,46 3-3 0,16-13 3 15,-62 10-7-15,0 0 7 0,65-23-7 0,9-13 7 16,-74 36-15-16,0 0 15 0,86-43-15 0,11-6 15 15,-97 49-19-15,0 0 19 0,103-57-19 0,-8-7 19 16,-95 64-12-16,0 0 12 0,90-67-11 0,0-1 11 0,-90 68-4 16,0 0 4-16,90-64-4 0,-11 12 4 0,-79 52-1 15,0 0 1-15,74-46-1 0,-19 9 1 0,-55 37 0 16,0 0 0-16,41-31 0 0,-10 7 0 0,-31 24 2 0,0 0-2 16,23-19 3-16,-9 7-3 0,-14 12 7 0,0 0-7 15,9-9 7-15,-9 9-7 0,0 0 13 0,0 0-13 16,0 0 14-16,0 0-14 0,0 0 17 0,0 0-17 15,-9 5 17-15,-10 4-17 0,19-9 18 0,0 0-18 0,-35 14 18 16,-11 5-18-16,46-19 16 0,0 0-16 0,-58 19 16 16,-6-2-16-16,64-17 8 0,0 0-8 0,-62 19 9 15,6 4-9-15,56-23 5 0,0 0-5 0,-49 20 6 16,3-6-6-16,46-14 2 0,0 0-2 0,-41 16 2 16,6 3-2-16,35-19 0 0,0 0 0 0,-32 21 0 15,2-2 0-15,30-19 0 0,0 0 0 0,-19 17 0 16,10-5 0-16,9-12-1 0,0 0 1 0,-7 9 0 15,7-2 0-15,0-7-2 0,0 0 2 0,16 8-1 16,12 1 1-16,-28-9-2 0,0 0 2 0,44-4-2 16,9-23 2-16,-53 27-4 0,0 0 4 0,71-38-4 0,18-6 4 15,-89 44-5-15,0 0 5 0,94-41-5 0,-6-4 5 16,-88 45-6-16,0 0 6 0,83-47-6 0,-12 4 6 16,-71 43-3-16,0 0 3 0,65-36-3 0,-9 6 3 15,-56 30-1-15,0 0 1 0,41-19-1 0,-20 9 1 16,-21 10 0-16,0 0 0 0,12-5 0 0,-12 5 0 15,0 0 0-15,0 0 0 0,0 0 0 0,-35 5 0 16,35-5 0-16,0 0 0 0,-40 14 0 0,-15 6 0 16,55-20 0-16,0 0 0 0,-58 26 1 0,-1 5-1 15,59-31 1-15,0 0-1 0,-65 30 2 0,-11-4-2 0,76-26 0 16,0 0 0-16,-76 26 0 0,9 1 0 0,67-27-1 16,0 0 1-16,-60 30 0 0,11-1 0 0,49-29-4 15,0 0 4-15,-37 23-4 0,16-9 4 0,21-14-13 0,0 0 13 16,-12 8-13-16,12-8 13 0,0 0-16 0,0 0 16 15,-8 11-16-15,8-11 16 0,0 0-16 0,0 0 16 16,11-6-16-16,16-9 16 0,-27 15-14 0,0 0 14 16,37-23-14-16,19-6 14 0,-56 29-9 0,0 0 9 0,69-35-9 15,3 6 9-15,-72 29-5 0,0 0 5 0,78-29-4 16,-6-1 4-16,-72 30-2 0,0 0 2 0,71-40-1 16,-1-17 1-16,-70 57-1 0,0 0 1 0,72-62 0 15,-6 5 0-15,-66 57 0 0,0 0 0 0,56-50 0 16,-8 5 0-16,-48 45 1 0,0 0-1 0,40-35 1 15,-13 14-1-15,-27 21 3 0,0 0-3 0,19-10 4 16,-8 6-4-16,-11 4 6 0,0 0-6 0,7 0 6 16,-7 0-6-16,0 0 7 0,0 0-7 0,9 2 7 15,-9-2-7-15,0 0 7 0,0 0-7 0,-20 11 8 16,-10 9-8-16,30-20 7 0,0 0-7 0,-40 28 8 0,-13 7-8 16,53-35 8-16,0 0-8 0,-51 41 8 0,-8 8-8 15,59-49 4-15,0 0-4 0,-51 46 5 0,7 1-5 16,44-47 2-16,0 0-2 0,-32 35 2 0,11-16-2 15,21-19 0-15,0 0 0 0,-10 10 0 0,6-3 0 16,4-7-1-16,0 0 1 0,0 0 0 0,-2 10 0 16,2-10-2-16,0 0 2 0,0 0-2 0,0 0 2 15,0 0-4-15,0 0 4 0,16 7-3 0,11-5 3 0,-27-2-4 16,0 0 4-16,37-3-3 0,10-10 3 0,-47 13-2 16,0 0 2-16,52-19-1 0,4-8 1 0,-56 27-1 0,0 0 1 15,55-38 0-15,1-11 0 0,-56 49 0 0,0 0 0 16,55-52 0-16,-4-1 0 0,-51 53 0 0,0 0 0 15,55-52 0-15,-1 3 0 0,-54 49 0 0,0 0 0 16,50-45 0-16,-10 7 0 0,-40 38 0 0,0 0 0 0,32-33 0 16,-5 9 0-16,-27 24 0 0,0 0 0 0,19-17 0 15,-10 6 0-15,-9 11 0 0,0 0 0 0,0 0 0 16,0 0 0-16,0 0 0 0,0 0 0 0,0 0 1 16,-14-3-1-16,14 3 1 0,0 0-1 0,-23 10 1 15,-16 13-1-15,39-23 3 0,0 0-3 0,-48 27 3 16,-5 3-3-16,53-30 4 0,0 0-4 0,-51 33 4 15,4 3-4-15,47-36 4 0,0 0-4 0,-41 36 4 16,4-4-4-16,37-32 1 0,0 0-1 0,-30 26 1 16,7-6-1-16,23-20 0 0,0 0 0 0,-14 18 0 15,9-6 0-15,5-12-1 0,0 0 1 0,-4 8-1 16,4-8 1-16,0 0-4 0,0 0 4 0,-3 9-3 0,3-9 3 16,0 0-8-16,0 0 8 0,14-9-7 0,7-17 7 15,-21 26-10-15,0 0 10 0,30-32-10 0,10-8 10 16,-40 40-16-16,0 0 16 0,52-38-15 0,11 3 15 15,-63 35-19-15,0 0 19 0,69-38-19 0,5-14 19 16,-74 52-29-16,0 0 29 0,67-57-28 0,-14-4 28 16,-53 61-26-16,0 0 26 0,40-53-25 0,-8 10 25 0,-32 43-8 15,0 0 8-15,23-32-8 0,-11 17 8 0,-12 15-1 16,0 0 1-16,8-7-1 0,-8 7 1 0,0 0 0 16,0 0 0-16,0 0 0 0,-13 7 0 0,13-7 0 0,0 0 0 15,-17 19 1-15,-12 17-1 0,29-36 2 0,0 0-2 16,-38 45 2-16,-12 14-2 0,50-59 2 0,0 0-2 15,-62 61 3-15,-10-4-3 0,72-57 0 0,0 0 0 16,-70 52 0-16,8-6 0 0,62-46-1 0,0 0 1 16,-58 54-1-16,5 10 1 0,53-64-6 0,0 0 6 0,-44 57-6 15,8-21 6-15,36-36-14 0,0 0 14 0,-23 25-13 16,13-13 13-16,10-12-20 0,0 0 20 0,0 0-20 16,16-14 20-16,-16 14-23 0,0 0 23 0,26-28-22 15,11-20 22-15,-37 48-24 0,0 0 24 0,48-57-24 16,6-4 24-16,-54 61-22 0,0 0 22 0,73-62-21 15,11-7 21-15,-84 69-6 0,0 0 6 0,89-82-6 16,-8-15 6-16,-81 97-2 0,0 0 2 0,77-90-1 16,-3 18 1-16,-74 72 1 0,0 0-1 0,69-63 1 15,-5 10-1-15,-64 53 11 0,0 0-11 0,49-44 12 16,-19 17-12-16,-30 27 23 0,0 0-23 0,20-18 24 16,-10 10-24-16,-10 8 35 0,0 0-35 0,0 0 35 0,-10 8-35 15,10-8 39-15,0 0-39 0,-23 18 39 0,-14 6-39 16,37-24 34-16,0 0-34 0,-39 28 34 0,-2 5-34 15,41-33 30-15,0 0-30 0,-37 32 31 0,5 1-31 16,32-33 25-16,0 0-25 0,-26 26 25 0,12-7-25 16,14-19 15-16,0 0-15 0,-13 18 16 0,5-1-16 15,8-17 4-15,0 0-4 0,-7 14 5 0,5-7-5 16,2-7 1-16,0 0-1 0,0 0 1 0,0 0-1 0,0 0 0 16,0 0 0-16,5-7 0 0,15-17 0 0,-20 24-1 15,0 0 1-15,30-33 0 0,8-5 0 0,-38 38 0 0,0 0 0 16,41-45 0-16,8-11 0 0,-49 56-1 15,0 0 1-15,55-62 0 0,-2-6 0 0,-53 68-1 0,0 0 1 16,48-60 0-16,-10 18 0 0,-38 42 0 0,0 0 0 16,25-29 0-16,-9 8 0 0,-16 21 0 0,0 0 0 15,9-10 0-15,-9 10 0 0,0 0 1 0,0 0-1 0,0 0 1 16,0 0-1-16,0 0 2 0,0 0-2 0,-13 10 2 16,-13 23-2-16,26-33 3 0,0 0-3 0,-34 42 3 15,-8 13-3-15,42-55 5 0,0 0-5 0,-44 57 5 16,2-7-5-16,42-50 4 0,0 0-4 0,-32 38 5 15,16-15-5-15,16-23 3 0,0 0-3 0,-11 14 4 16,4-4-4-16,7-10 2 0,0 0-2 0,-1 5 2 16,1-5-2-16,0 0 2 0,0 0-2 0,0 0 2 15,24-19-2-15,-24 19 1 0,0 0-1 0,29-34 2 16,16-29-2-16,-45 63 0 0,0 0 0 0,53-71 1 16,7 0-1-16,2-5-1107 0</inkml:trace>
  <inkml:trace contextRef="#ctx0" brushRef="#br0" timeOffset="65835.07">19422 14279 236 0,'0'0'0'0,"0"0"0"15,0 0 0-15,0 0 20 0,0 0-20 0,0 0 20 16,0 8-20-16,0-8 31 0,0 0-31 0,0 0 32 16,0 0-32-16,0 0 37 0,0 0-37 0,0 0 38 15,13-12-38-15,-13 12 39 0,0 0-39 0,14-17 40 0,5-9-40 16,-19 26 33-16,0 0-33 0,28-40 33 0,15-20-33 15,-43 60 38-15,0 0-38 0,54-80 38 0,19-18-38 16,-73 98 39-16,0 0-39 0,74-103 40 0,-2 3-40 16,-72 100 42-16,0 0-42 0,67-106 43 0,-3-8-43 15,-64 114 36-15,0 0-36 0,61-107 36 0,-4 26-36 16,-57 81 43-16,0 0-43 0,49-68 44 0,-10 18-44 16,-39 50 42-16,0 0-42 0,26-36 42 0,-10 17-42 0,-16 19 44 15,0 0-44-15,9-13 45 0,-7 7-45 0,-2 6 40 16,0 0-40-16,0 0 40 0,-18 13-40 0,18-13 34 15,0 0-34-15,-25 21 34 0,-13 9-34 0,38-30 30 0,0 0-30 16,-44 39 30-16,-1 13-30 0,45-52 27 0,0 0-27 16,-44 64 27-16,2 18-27 0,42-82 23 0,0 0-23 15,-46 84 24-15,-8-7-24 0,54-77 9 0,0 0-9 16,-55 77 10-16,-3 3-10 0,58-80 4 0,0 0-4 0,-52 81 5 16,7-4-5-16,45-77 1 0,0 0-1 0,-34 69 1 15,9-19-1-15,25-50 0 0,0 0 0 0,-15 38 0 16,6-21 0-16,9-17-1 0,0 0 1 0,-7 11-1 15,7-11 1-15,0 0-3 0,0 0 3 0,0 0-2 16,12-18 2-16,-12 18-4 0,0 0 4 0,18-32-4 16,10-22 4-16,-28 54-9 0,0 0 9 0,39-68-9 15,12-9 9-15,-51 77-12 0,0 0 12 0,55-90-11 16,6-14 11-16,-61 104-14 0,0 0 14 0,62-109-13 16,0-7 13-16,-62 116-13 0,0 0 13 0,61-106-12 0,-1 28 12 15,-60 78-1-15,0 0 1 0,53-69 0 0,-12 5 0 16,-41 64 0-16,0 0 0 0,28-55 1 0,-5 10-1 15,-23 45 4-15,0 0-4 0,16-37 4 0,-5 18-4 16,-11 19 13-16,0 0-13 0,5-10 13 0,-2 3-13 16,-3 7 20-16,0 0-20 0,0 0 20 0,0 0-20 15,0 0 25-15,0 0-25 0,-3 17 25 0,-8 20-25 16,11-37 23-16,0 0-23 0,-23 50 24 0,-3 9-24 16,26-59 19-16,0 0-19 0,-32 60 19 0,-3-4-19 0,35-56 10 15,0 0-10-15,-35 60 11 0,1 13-11 0,34-73 6 16,0 0-6-16,-32 73 6 0,4-13-6 0,28-60 3 15,0 0-3-15,-18 43 4 0,6-18-4 0,12-25 2 16,0 0-2-16,-5 17 2 0,-2-10-2 0,7-7 1 0,0 0-1 16,0 0 1-16,0 0-1 0,0 0 0 0,0 0 0 15,7-19 1-15,7-30-1 0,-14 49 0 0,0 0 0 16,19-69 0-16,13-12 0 0,-32 81 0 0,0 0 0 16,42-92 0-16,13-22 0 0,-55 114-2 0,0 0 2 0,60-116-1 15,-2 10 1-15,-58 106-5 0,0 0 5 0,51-102-5 16,-7 2 5-16,-44 100-10 0,0 0 10 0,38-94-9 15,-8 15 9-15,-30 79-9 0,0 0 9 0,26-73-9 16,-3 19 9-16,-23 54-8 0,0 0 8 0,18-43-7 16,-4 7 7-16,-14 36-2 0,0 0 2 0,10-30-1 15,-4 15 1-15,-6 15 0 0,0 0 0 0,3-11 0 16,-3 11 0-16,0 0 1 0,0 0-1 0,0 0 2 16,-7 7-2-16,7-7 5 0,0 0-5 0,-11 16 5 15,-6 19-5-15,17-35 9 0,0 0-9 0,-21 43 10 16,-4 9-10-16,25-52 14 0,0 0-14 0,-25 60 14 0,2 10-14 15,23-70 10-15,0 0-10 0,-24 67 10 0,-1-5-10 16,25-62 7-16,0 0-7 0,-21 49 7 0,7-16-7 16,14-33 5-16,0 0-5 0,-14 24 5 0,6-2-5 15,8-22 2-15,0 0-2 0,-3 16 2 0,1-9-2 16,2-7 1-16,0 0-1 0,4-9 1 0,6-13-1 16,-10 22 0-16,0 0 0 0,18-42 1 0,8-30-1 0,-26 72 0 15,0 0 0-15,32-87 0 0,3-1 0 0,-35 88 0 16,0 0 0-16,39-87 0 0,0 11 0 0,-39 76-1 15,0 0 1-15,32-73 0 0,-6-8 0 0,-26 81 0 16,0 0 0-16,23-74 0 0,-5 18 0 0,-18 56 0 0,0 0 0 16,10-40 1-16,-3 16-1 0,-7 24 4 0,0 0-4 15,6-15 5-15,-3 6-5 0,-3 9 9 0,0 0-9 16,0 0 10-16,0 0-10 0,0 0 14 0,0 0-14 16,-2 14 15-16,-6 19-15 0,8-33 16 0,0 0-16 0,-16 48 16 15,-5 23-16-15,21-71 16 0,0 0-16 0,-23 75 17 16,-7-1-17-16,30-74 14 0,0 0-14 0,-32 76 15 15,0 2-15-15,32-78 14 0,0 0-14 0,-28 78 15 16,2-2-15-16,26-76 13 0,0 0-13 0,-25 66 13 16,7-23-13-16,18-43 8 0,0 0-8 0,-16 28 9 15,7-14-9-15,9-14 6 0,0 0-6 0,-7 8 7 16,7-8-7-16,0 0 4 0,0 0-4 0,-8 5 4 16,8-12-4-16,0 7 2 0,0 0-2 0,0-20 3 15,3-18-3-15,-3 38 0 0,0 0 0 0,11-52 1 16,6-23-1-16,-17 75 0 0,0 0 0 0,18-76 0 0,7-2 0 15,-25 78 0-15,0 0 0 0,30-79 0 0,-2-8 0 16,-28 87 0-16,0 0 0 0,32-83 0 0,-2 17 0 16,-30 66-1-16,0 0 1 0,23-45 0 0,-11 25 0 15,-12 20-1-15,0 0 1 0,5-13 0 0,-5 13 0 16,0 0-1-16,0 0 1 0,0 0 0 0,0 0 0 16,0 0 0-16,0 0 0 0,6 11 0 0,-8 13 0 15,2-24 0-15,0 0 0 0,-4 35 0 0,-5 10 0 16,9-45 0-16,0 0 0 0,-8 53 0 0,-5 8 0 0,3-2-1371 15</inkml:trace>
  <inkml:trace contextRef="#ctx0" brushRef="#br0" timeOffset="66434.88">19787 13457 505 0,'0'0'0'0,"0"0"0"0,4-5 0 0,-4 5 48 16,0 0-48-16,0 0 49 0,3-9-49 0,-3 9 75 15,0 0-75-15,0 0 76 0,4-9-76 0,-4 9 65 16,0 0-65-16,0 0 65 0,14-7-65 0,-14 7 45 16,0 0-45-16,18-12 45 0,8-10-45 0,-26 22 31 0,0 0-31 15,28-26 32-15,2-2-32 0,-30 28 27 0,0 0-27 16,34-26 28-16,-1 7-28 0,-33 19 21 0,0 0-21 16,37-22 21-16,0 3-21 0,-37 19 18 0,0 0-18 15,34-19 19-15,-6-4-19 0,-28 23 27 0,0 0-27 0,25-21 27 16,0 4-27-16,-25 17 29 0,0 0-29 0,17-5 29 15,-3 17-29-15,-14-12 39 0,0 0-39 0,9 29 40 16,-9 15-40-16,0-44 58 0,0 0-58 0,-7 58 59 16,-11 26-59-16,18-84 58 0,0 0-58 0,-24 90 59 15,-8-6-59-15,32-84 58 0,0 0-58 0,-37 83 59 16,5-1-59-16,32-82 31 0,0 0-31 0,-21 81 32 16,5-3-32-16,16-78 22 0,0 0-22 0,-7 61 23 15,2-30-23-15,1-4-1305 0</inkml:trace>
  <inkml:trace contextRef="#ctx0" brushRef="#br0" timeOffset="70086.62">16320 5122 326 0,'0'0'0'0,"0"0"0"0,0 0 0 16,0 0 15-16,0 0-15 0,0 0 15 0,0 0-15 15,0 0 64-15,0 0-64 0,0 0 65 0,0 0-65 16,0 0 67-16,0 0-67 0,0 0 67 0,22 2-67 15,-22-2 56-15,0 0-56 0,29 11 56 0,9 1-56 0,-38-12 27 16,0 0-27-16,48 14 28 0,10-1-28 0,-58-13 22 16,0 0-22-16,55 14 22 0,-6-2-22 0,-49-12 19 15,0 0-19-15,36 9 19 0,-17-6-19 0,-19-3 15 16,0 0-15-16,11 4 15 0,-4-1-15 0,-7-3 17 0,0 0-17 16,0 0 17-16,-2 9-17 0,2-9 17 0,0 0-17 15,-9 5 17-15,-5-3-17 0,14-2 18 0,0 0-18 16,-21 0 19-16,-11 0-19 0,32 0 25 0,0 0-25 15,-37 0 26-15,-7-4-26 0,44 4 25 0,0 0-25 0,-42-12 26 16,6 2-26-16,36 10 25 0,0 0-25 16,-31-9 26-16,1 1-26 0,30 8 20 0,0 0-20 0,-25-7 21 15,9 5-21-15,16 2 33 0,0 0-33 0,-11 0 34 16,11 0-34-16,0 0 28 0,0 0-28 0,-8 0 29 16,8 0-29-16,0 0 27 0,0 0-27 0,-6 0 28 15,6 0-28-15,0 0 21 0,0 0-21 0,0 0 22 16,-8 0-22-16,8 0 17 0,0 0-17 0,0 0 17 15,10-7-17-15,-10 7 12 0,0 0-12 0,23 7 13 16,18 9-13-16,-41-16 6 0,0 0-6 0,53 20 7 16,10 5-7-16,-63-25 4 0,0 0-4 0,67 17 5 15,-11-2-5-15,-56-15 2 0,0 0-2 0,45 13 3 0,-21-10-3 16,-24-3 2-16,0 0-2 0,16 4 2 0,-9-3-2 16,-7-1 3-16,0 0-3 0,0 0 4 0,0 0-4 15,0 0 4-15,0 0-4 0,0 0 4 0,-23-3-4 16,23 3 6-16,0 0-6 0,-30-5 6 0,-10-4-6 15,40 9 9-15,0 0-9 0,-46-9 10 0,-7 2-10 16,53 7 13-16,0 0-13 0,-51-12 14 0,1 4-14 16,50 8 16-16,0 0-16 0,-38-16 17 0,13 4-17 0,25 12 17 15,0 0-17-15,-21-9 18 0,7 2-18 0,14 7 13 16,0 0-13-16,-11-5 14 0,11 5-14 0,0 0 10 16,0 0-10-16,-9-3 10 0,9 3-10 0,0 0 8 0,0 0-8 15,0 0 8-15,0 0-8 0,0 0 5 0,0 0-5 16,2-9 5-16,12 9-5 0,-14 0 3 0,0 0-3 15,35 2 3-15,24 8-3 0,-59-10 1 0,0 0-1 0,72 12 2 16,9 0-2-16,-81-12 0 0,0 0 0 0,85 12 1 16,-11 6-1-16,-74-18 0 0,0 0 0 0,67 19 0 15,-7-4 0-15,-60-15-1 0,0 0 1 0,54 14 0 16,-11-2 0-16,-43-12-1 0,0 0 1 0,32 9 0 16,-11-2 0-16,-21-7 0 0,0 0 0 0,16 5 0 15,-6 2 0-15,-10-7 0 0,0 0 0 0,7 4 0 16,-7-4 0-16,0 0 0 0,0 0 0 0,0 0 0 15,0 0 0-15,0 0 0 0,0 0 0 0,-26 0 1 16,-15-4-1-16,41 4 0 0,0 0 0 0,-40-9 1 16,1-3-1-16,39 12 0 0,0 0 0 0,-30-12 1 0,9 5-1 15,21 7 0-15,0 0 0 0,-14-5 1 0,5 2-1 16,9 3 1-16,0 0-1 0,0 0 1 0,-11-7-1 16,11 7 3-16,0 0-3 0,0 0 4 0,0 0-4 15,0 0 3-15,0 0-3 0,0 0 4 0,0 0-4 16,0 0 3-16,0 0-3 0,7-2 4 0,20 5-4 15,-27-3 1-15,0 0-1 0,49 11 2 0,18 8-2 16,-67-19 1-16,0 0-1 0,76 19 1 0,-4 5-1 0,-72-24 0 16,0 0 0-16,71 26 0 0,-4-3 0 0,-67-23 0 15,0 0 0-15,63 20 0 0,-10 1 0 0,-53-21 0 16,0 0 0-16,50 21 0 0,-15-2 0 0,-35-19-1 16,0 0 1-16,28 12 0 0,-14-3 0 0,-14-9-1 15,0 0 1-15,9 3-1 0,-9-3 1 0,0 0-1 16,0 0 1-16,0 0 0 0,-14 2 0 0,14-2 0 0,0 0 0 15,-26-2 0-15,-17-13 0 0,43 15 0 0,0 0 0 16,-49-20 0-16,-1-5 0 0,50 25 0 0,0 0 0 0,-49-25 1 16,10 1-1-16,39 24 1 0,0 0-1 0,-32-21 2 15,13 9-2-15,19 12 3 0,0 0-3 0,-18-7 3 16,6-1-3-16,12 8 5 0,0 0-5 0,-9 0 5 16,9 0-5-16,0 0 6 0,0 0-6 0,-9-4 6 15,9 4-6-15,0 0 7 0,0 0-7 0,0 0 7 16,0 0-7-16,0 0 4 0,0 0-4 0,20 4 4 15,22 11-4-15,-42-15 1 0,0 0-1 0,62 24 2 16,19 14-2-16,-81-38 0 0,0 0 0 0,92 49 1 16,-8 6-1-16,-84-55 0 0,0 0 0 0,80 54 0 15,-8-2 0-15,-72-52 0 0,0 0 0 0,65 40 0 16,-10-14 0-16,-55-26-1 0,0 0 1 0,41 19 0 0,-18-7 0 16,-23-12-2-16,0 0 2 0,10 5-2 0,-3 2 2 15,-7-7-4-15,0 0 4 0,-9 3-3 0,-22-6 3 16,31 3-6-16,0 0 6 0,-41-4-6 0,-12-1 6 15,53 5-6-15,0 0 6 0,-56-12-5 0,-6-12 5 16,62 24-4-16,0 0 4 0,-64-31-4 0,-13 1 4 16,77 30-1-16,0 0 1 0,-72-36-1 0,10-4 1 15,62 40-1-15,0 0 1 0,-44-36 0 0,19 15 0 0,25 21 0 16,0 0 0-16,-18-12 0 0,10 2 0 0,8 10 0 16,0 0 0-16,-6-6 0 0,6 6 0 0,0 0 0 15,0 0 0-15,-9-8 0 0,9 8 0 0,0 0 0 0,0 0 0 16,0 0 0-16,11-4 0 0,-11 4 0 0,0 0 0 15,30 0 0-15,30 9 0 0,-60-9 0 0,0 0 0 16,79 22 0-16,13 20 0 0,-92-42 0 0,0 0 0 16,99 52 0-16,5 0 0 0,-104-52-1 0,0 0 1 15,99 48-1-15,-13-6 1 0,-86-42-3 0,0 0 3 0,72 36-2 16,-26-6 2-16,-46-30-4 0,0 0 4 0,36 22-4 16,-19-8 4-16,-17-14-5 0,0 0 5 0,6 7-5 15,-6-7 5-15,0 0-5 0,0 0 5 0,-29-5-4 16,-24-7 4-16,53 12-4 0,0 0 4 0,-70-20-4 15,-10-4 4-15,80 24-3 0,0 0 3 0,-88-36-2 16,0-9 2-16,88 45-1 0,0 0 1 0,-90-57-1 16,-9-11 1-16,99 68 0 0,0 0 0 0,-93-67 0 15,19 18 0-15,74 49 0 0,0 0 0 0,-71-41 1 0,13 5-1 16,58 36 2-16,0 0-2 0,-51-32 2 0,1 12-2 16,50 20 3-16,0 0-3 0,-44-16 4 0,2 2-4 15,42 14 5-15,0 0-5 0,-35-12 6 0,10 2-6 16,25 10 4-16,0 0-4 0,-18-6 5 0,6 0-5 15,12 6 3-15,0 0-3 0,-12-2 4 0,5-2-4 16,7 4 2-16,0 0-2 0,0 0 2 0,0 0-2 16,0 0 2-16,0 0-2 0,0 0 2 0,23 21-2 15,-23-21 1-15,0 0-1 0,45 23 1 0,28 6-1 0,-73-29 0 16,0 0 0-16,90 40 0 0,19 8 0 0,-109-48 0 16,0 0 0-16,117 57 0 0,6 4 0 0,-123-61-2 0,0 0 2 15,122 57-1-15,-11-12 1 0,-111-45-5 0,0 0 5 16,104 40-4-16,-18-9 4 0,-86-31-20 0,0 0 20 15,64 24-20-15,-22-8 20 0,-42-16-36 0,0 0 36 16,28 12-35-16,-12-3 35 0,-16-9-44 0,0 0 44 16,7 1-44-16,-7-1 44 0,0 0-38 0,0 0 38 0,-14-1-37 15,-26-10 37-15,40 11-33 0,0 0 33 0,-59-17-32 16,-15-4 32-16,74 21-24 0,0 0 24 0,-83-33-24 16,-3-3 24-16,86 36-13 0,0 0 13 0,-97-40-12 15,-14-7 12-15,111 47-6 0,0 0 6 0,-108-45-6 16,22 9 6-16,86 36-5 0,0 0 5 0,-80-33-4 15,5 5 4-15,75 28-3 0,0 0 3 0,-69-25-2 16,9 2 2-16,60 23-1 0,0 0 1 0,-50-16-1 16,19 4 1-16,31 12 0 0,0 0 0 0,-23-8 0 15,9 3 0-15,14 5 2 0,0 0-2 0,-9-7 2 16,9 7-2-16,0 0 2 0,0 0-2 0,14-2 3 0,21 16-3 16,-35-14 6-16,0 0-6 0,53 27 6 0,18 10-6 15,-71-37 8-15,0 0-8 0,76 52 9 0,3 8-9 16,-79-60 10-16,0 0-10 0,85 64 11 0,5-7-11 15,-90-57 1-15,0 0-1 0,86 45 2 0,-19-14-2 16,-67-31 0-16,0 0 0 0,49 21 0 0,-22-5 0 16,-27-16-2-16,0 0 2 0,17 10-1 0,-8-3 1 15,-9-7-5-15,0 0 5 0,-7-3-4 0,-17-6 4 16,24 9-7-16,0 0 7 0,-36-12-7 0,-22-5 7 0,58 17-8 16,0 0 8-16,-63-25-8 0,-17-11 8 0,80 36-7 15,0 0 7-15,-74-43-7 0,2-6 7 0,72 49-4 0,0 0 4 16,-73-53-3-16,-2 6 3 0,75 47-2 0,0 0 2 15,-67-38-1-15,10 10 1 0,57 28-1 0,0 0 1 16,-40-21 0-16,17 9 0 0,23 12 0 0,0 0 0 16,-13-7 0-16,-1-1 0 0,14 8 0 0,0 0 0 15,-9-9 0-15,9 9 0 0,0 0 1 0,0 0-1 0,-8-7 1 16,8 7-1-16,0 0 2 0,0 0-2 0,0 0 2 16,-9-7-2-16,9 7 3 0,0 0-3 0,0 0 3 15,17-10-3-15,-17 10 4 0,0 0-4 0,36 0 4 16,29 17-4-16,-65-17 3 0,0 0-3 0,78 24 4 15,1 4-4-15,-79-28 2 0,0 0-2 0,83 33 3 16,1 3-3-16,-84-36 1 0,0 0-1 0,90 31 2 16,9 4-2-16,-99-35 2 0,0 0-2 0,97 35 2 15,-12-9-2-15,-85-26 3 0,0 0-3 0,85 27 3 16,-4 1-3-16,-81-28 2 0,0 0-2 0,70 24 2 16,-20-8-2-16,-50-16 0 0,0 0 0 0,33 12 0 0,-15-7 0 15,-18-5-1-15,0 0 1 0,9 4-1 0,-9-4 1 16,0 0-2-16,0 0 2 0,-11 0-2 0,-17-7 2 15,28 7-3-15,0 0 3 0,-32-6-2 0,6-2 2 16,26 8-1-16,0 0 1 0,-20-11-1 0,6 6 1 16,14 5-1-16,0 0 1 0,-10-3 0 0,2 3 0 15,8 0 0-15,0 0 0 0,-8 3 0 0,8-3 0 16,0 0 0-16,0 0 0 0,-7 4 0 0,7-4 0 0,0 0 0 16,0 0 0-16,-7 0 0 0,7 0 0 0,0 0 0 15,0 0 0-15,0 0 0 0,0 0 0 0,0 0 0 16,0 0 0-16,5 12 0 0,23 5 0 0,-28-17-1 15,0 0 1-15,44 23 0 0,7 1 0 0,2 2-951 0</inkml:trace>
  <inkml:trace contextRef="#ctx0" brushRef="#br0" timeOffset="71034.52">17916 5770 303 0,'0'0'0'0,"7"3"0"0,11 4 0 16,-18-7 3-16,0 0-3 0,31 10 4 0,10 6-4 15,-41-16 0-15,0 0 0 0,49 23 0 0,6 6 0 16,-55-29 0-16,0 0 0 0,58 40 1 0,18 8-1 0,-76-48 9 16,0 0-9-16,79 50 9 0,-3 6-9 0,-76-56 28 15,0 0-28-15,69 53 29 0,-13 3-29 0,-56-56 38 16,0 0-38-16,46 52 38 0,-12-19-38 0,-34-33 49 0,0 0-49 15,23 27 49-15,-11-15-49 0,-12-12 49 0,0 0-49 16,5 9 49-16,-5-9-49 0,0 0 39 0,0 0-39 16,-10 4 39-16,-11-11-39 0,21 7 33 0,0 0-33 15,-29-16 33-15,-9-10-33 0,38 26 51 0,0 0-51 16,-46-24 51-16,-11-4-51 0,57 28 50 0,0 0-50 0,-61-33 50 16,-5-3-50-16,66 36 40 0,0 0-40 0,-61-43 40 15,9-6-40-15,52 49 34 0,0 0-34 0,-44-48 34 16,13 6-34-16,31 42 29 0,0 0-29 0,-25-33 30 15,11 14-30-15,14 19 27 0,0 0-27 0,-11-12 27 16,2 0-27-16,9 12 23 0,0 0-23 0,-8-9 24 16,8 9-24-16,0 0 21 0,0 0-21 0,0 0 21 15,0 0-21-15,0 0 17 0,0 0-17 0,5 9 17 16,27 15-17-16,-32-24 12 0,0 0-12 0,47 45 13 16,26 23-13-16,-73-68 9 0,0 0-9 0,86 69 10 15,4-5-10-15,-90-64 5 0,0 0-5 0,92 62 6 0,-8-1-6 16,-84-61 3-16,0 0-3 0,81 64 4 0,-8 0-4 15,-73-64 0-15,0 0 0 0,56 57 1 0,-15-24-1 16,-41-33 0-16,0 0 0 0,26 24 0 0,-12-8 0 16,-14-16-1-16,0 0 1 0,0 0-1 0,-16-7 1 15,16 7-3-15,0 0 3 0,-31-21-2 0,-15-12 2 16,46 33-3-16,0 0 3 0,-51-45-3 0,-6-12 3 16,57 57-2-16,0 0 2 0,-58-55-2 0,-4-6 2 0,62 61-1 15,0 0 1-15,-68-64-1 0,-10-10 1 0,78 74-1 16,0 0 1-16,-78-76 0 0,9 6 0 0,69 70 0 15,0 0 0-15,-59-60 0 0,14 20 0 0,45 40 0 16,0 0 0-16,-33-31 0 0,1 5 0 0,32 26 1 16,0 0-1-16,-30-21 2 0,5 5-2 0,25 16 3 0,0 0-3 15,-21-12 4-15,4 0-4 0,17 12 7 0,0 0-7 16,-11-8 7-16,11 8-7 0,0 0 7 0,0 0-7 16,0 0 7-16,23 8-7 0,-23-8 6 0,0 0-6 0,34 24 6 15,17 9-6-15,-51-33 5 0,0 0-5 0,63 49 5 16,24 18-5-16,-87-67 1 0,0 0-1 0,90 75 2 15,5 4-2-15,-95-79 0 0,0 0 0 0,97 73 1 16,0-4-1-16,-97-69 0 0,0 0 0 0,92 69 0 16,-8 8 0-16,-84-77-2 0,0 0 2 0,69 69-1 15,-14-21 1-15,-55-48-5 0,0 0 5 0,47 42-4 16,-13-8 4-16,-34-34-12 0,0 0 12 0,26 28-11 16,-8-11 11-16,0 1-1035 0</inkml:trace>
  <inkml:trace contextRef="#ctx0" brushRef="#br0" timeOffset="71484.75">18676 6227 550 0,'0'0'0'0,"0"0"0"15,-7-9 0-15,7 9-1 0,0 0 1 0,-4-5 0 16,4 5 0-16,0 0 1 0,0 0-1 0,20 5 1 15,22 4-1-15,-42-9 4 0,0 0-4 0,58 22 5 16,11 14-5-16,-69-36 17 0,0 0-17 0,73 51 17 16,6 25-17-16,-79-76 30 0,0 0-30 0,88 79 30 15,9-1-30-15,-97-78 31 0,0 0-31 0,88 78 31 16,-8 9-31-16,-80-87 25 0,0 0-25 0,65 84 25 16,-9-9-25-16,-56-75 8 0,0 0-8 0,46 67 9 15,-5-15-9-15,-41-52 11 0,0 0-11 0,35 45 12 0,-8-12-12 16,-27-33 6-16,0 0-6 0,19 24 6 0,-8-12-6 15,-11-12 2-15,0 0-2 0,3 9 3 0,-3-9-3 16,0 0 1-16,0 0-1 0,-12 4 1 0,-18-13-1 16,0-3-559-16</inkml:trace>
  <inkml:trace contextRef="#ctx0" brushRef="#br0" timeOffset="71718.34">19323 6905 516 0,'0'0'0'0,"-19"-21"0"0,-34-34 0 16,53 55 2-16,0 0-2 0,-56-57 2 0,8 15-2 15,48 42 5-15,0 0-5 0,-44-36 5 0,5 8-5 0,39 28 7 16,0 0-7-16,-30-28 8 0,9 8-8 0,21 20 15 15,0 0-15-15,-14-21 15 0,3 0-15 0,11 21 39 16,0 0-39-16,-7-19 40 0,2-2-40 0,5 21 53 16,0 0-53-16,-4-15 54 0,3 6-54 0,1 9 50 0,0 0-50 15,8 4 51-15,17 8-51 0,-25-12 44 0,0 0-44 16,41 26 44-16,17 17-44 0,-58-43 32 0,0 0-32 16,70 60 33-16,13 13-33 0,-83-73 19 0,0 0-19 0,87 88 19 15,-3 15-19-15,-84-103 21 0,0 0-21 0,82 96 21 16,2 1-21-16,-84-97 17 0,0 0-17 0,76 89 17 15,-16-5-17-15,2-2-787 0</inkml:trace>
  <inkml:trace contextRef="#ctx0" brushRef="#br0" timeOffset="72069.02">19851 7514 572 0,'0'0'0'0,"0"0"0"16,-13-19 0-16,13 19 0 0,0 0 0 0,-24-26 0 16,-24-22 0-16,48 48 0 0,0 0 0 0,-60-64 1 15,-10-13-1-15,70 77 0 0,0 0 0 0,-73-77 0 16,5 4 0-16,68 73-2 0,0 0 2 0,-64-83-2 15,1-11 2-15,63 94-3 0,0 0 3 0,-62-90-3 0,4 14 3 16,58 76 0-16,0 0 0 0,-52-69 1 0,14 17-1 16,38 52 13-16,0 0-13 0,-34-52 13 0,2 7-13 15,32 45 32-15,0 0-32 0,-26-45 32 0,5 11-32 16,21 34 54-16,0 0-54 0,-14-25 54 0,7 8-54 16,7 17 65-16,0 0-65 0,-2-9 66 0,2 9-66 15,0 0 54-15,0 0-54 0,7 9 55 0,18 27-55 16,-25-36 44-16,0 0-44 0,38 52 45 0,21 5-45 0,-59-57 28 15,0 0-28-15,63 73 28 0,9 15-28 0,-72-88 18 16,0 0-18-16,73 97 18 0,3 0-18 0,-76-97 12 0,0 0-12 16,77 94 13-16,-3-15-13 0,-74-79 1 0,0 0-1 15,71 78 1-15,-13-5-1 0,-58-73-3 0,0 0 3 16,51 72-3-16,-16-14 3 0,-35-58-17 0,0 0 17 16,27 45-16-16,-13-14 16 0,-14-31-38 0,0 0 38 15,9 19-37-15,-7-7 37 0,-2-12-46 0,0 0 46 0,0 10-46 16,0-10 46-16,0 0-693 0</inkml:trace>
  <inkml:trace contextRef="#ctx0" brushRef="#br0" timeOffset="72268.95">19606 7272 494 0,'0'0'0'0,"-13"-24"0"16,-27-37 0-16,40 61 0 0,0 0 0 0,-46-80 1 15,2 3-1-15,44 77 0 0,0 0 0 0,-43-77 1 16,1 8-1-16,42 69 2 0,0 0-2 0,-37-55 2 16,5 18-2-16,32 37 18 0,0 0-18 0,-23-22 18 15,6 10-18-15,17 12 39 0,0 0-39 0,-11-4 40 16,4 1-40-16,7 3 56 0,0 0-56 0,0 0 56 0,19 19-56 15,-19-19 51-15,0 0-51 0,34 35 52 0,17 32-52 16,-51-67 47-16,0 0-47 0,64 85 47 0,6 0-47 16,-70-85 19-16,0 0-19 0,80 100 20 0,8 18-20 15,-88-118 9-15,0 0-9 0,81 121 10 0,-16-12-10 16,0 0-677-16</inkml:trace>
  <inkml:trace contextRef="#ctx0" brushRef="#br0" timeOffset="72718.45">19780 7438 561 0,'0'0'0'0,"0"0"0"15,-7-21 0-15,7 21 0 0,0 0 0 0,-3-17 1 16,-1 6-1-16,4 11 1 0,0 0-1 0,0 0 1 15,0-5-1-15,0 5 14 0,0 0-14 0,9 9 14 0,14 15-14 16,-23-24 31-16,0 0-31 0,30 33 32 0,2 19-32 16,-32-52 42-16,0 0-42 0,35 57 42 0,5 14-42 15,-40-71 41-15,0 0-41 0,46 78 42 0,9 19-42 16,-55-97 32-16,0 0-32 0,58 93 32 0,-1-4-32 16,-57-89 11-16,0 0-11 0,53 91 12 0,-11 11-12 15,-42-102 1-15,0 0-1 0,40 94 1 0,-4-18-1 16,-36-76-2-16,0 0 2 0,30 66-1 0,-11-9 1 15,-19-57-13-15,0 0 13 0,16 47-13 0,-7-15 13 0,0-2-602 16</inkml:trace>
  <inkml:trace contextRef="#ctx0" brushRef="#br0" timeOffset="72969.32">20055 8016 527 0,'0'0'0'15,"-8"-12"0"-15,-19-25 0 0,27 37 0 0,0 0 0 16,-28-50 0-16,0-19 0 0,28 69-1 0,0 0 1 0,-27-64-1 15,3 7 1-15,24 57 11 0,0 0-11 0,-22-43 11 16,5-2-11-16,17 45 40 0,0 0-40 0,-14-33 40 16,5 17-40-16,9 16 66 0,0 0-66 0,-7-12 67 15,1 5-67-15,6 7 63 0,0 0-63 0,0 0 64 16,13 7-64-16,-13-7 53 0,0 0-53 0,17 26 53 16,17 33-53-16,-34-59 37 0,0 0-37 0,46 73 37 15,10 20-37-15,-56-93 26 0,0 0-26 0,66 106 26 16,4 6-26-16,-70-112 6 0,0 0-6 0,71 121 6 15,-8-7-6-15,-63-114 0 0,0 0 0 0,60 116 0 16,-10-7 0-16,1 0-789 0</inkml:trace>
  <inkml:trace contextRef="#ctx0" brushRef="#br0" timeOffset="74285.03">20488 8860 572 0,'0'0'0'0,"-7"-10"0"0,-6-14 0 15,13 24 0-15,0 0 0 0,-17-38 0 0,-10-23 0 16,27 61 0-16,0 0 0 0,-25-66 0 0,4-10 0 15,21 76 0-15,0 0 0 0,-19-72 0 0,-1 11 0 16,20 61 0-16,0 0 0 0,-14-54 0 0,9-3 0 0,5 57 1 16,0 0-1-16,-4-40 2 0,8 18-2 0,-4 22 7 15,0 0-7-15,0-9 8 0,0 9-8 0,0 0 19 16,0 0-19-16,7 7 19 0,5 23-19 0,-12-30 25 0,0 0-25 16,15 39 26-16,-1 1-26 0,-14-40 27 0,0 0-27 15,16 49 27-15,3 11-27 0,-19-60 19 0,0 0-19 16,25 73 20-16,5 20-20 0,-30-93 12 0,0 0-12 0,31 92 12 15,1-7-12-15,-32-85 12 0,0 0-12 0,34 81 12 16,-4 1-12-16,-30-82 12 0,0 0-12 0,24 69 12 16,-8-17-12-16,-16-52 11 0,0 0-11 0,16 36 11 15,-11-20-11-15,-5-16 6 0,0 0-6 0,4 5 7 16,-4-5-7-16,0 0 3 0,0 0-3 0,9 0 3 16,-9-5-3-16,0 5 1 0,0 0-1 0,-7-23 1 15,-11-22-1-15,18 45 0 0,0 0 0 0,-25-53 0 16,-10-11 0-16,35 64-1 0,0 0 1 0,-35-70-1 15,-4-2 1-15,39 72-4 0,0 0 4 0,-35-80-4 16,3-8 4-16,32 88-5 0,0 0 5 0,-28-82-5 0,7 18 5 16,21 64 0-16,0 0 0 0,-20-46 1 0,10 18-1 15,10 28 9-15,0 0-9 0,-9-19 10 0,0 3-10 16,9 16 24-16,0 0-24 0,-5-12 25 0,5 12-25 16,0 0 34-16,0 0-34 0,-2-5 35 0,2 5-35 15,0 0 42-15,0 0-42 0,5 7 42 0,9 19-42 16,-14-26 38-16,0 0-38 0,20 47 39 0,4 31-39 15,-24-78 33-15,0 0-33 0,29 84 33 0,1 8-33 0,-30-92 27 16,0 0-27-16,30 97 27 0,-2-4-27 0,-28-93 16 16,0 0-16-16,28 85 17 0,-5-16-17 0,-23-69 6 15,0 0-6-15,18 52 6 0,-8-24-6 0,-10-28 1 16,0 0-1-16,9 21 2 0,-4-13-2 0,-5-8 0 16,0 0 0-16,0 0 0 0,0 0 0 0,0 0-1 0,0 0 1 15,-7-8 0-15,-14-23 0 0,21 31-2 0,0 0 2 16,-26-49-1-16,-6-15 1 0,32 64-2 0,0 0 2 15,-28-69-2-15,-4 3 2 0,32 66-2 0,0 0 2 0,-32-72-2 16,2-12 2-16,30 84 0 0,0 0 0 0,-28-83 0 16,5-1 0-16,23 84 1 0,0 0-1 0,-27-87 2 15,-1-3-2-15,28 90 5 0,0 0-5 0,-35-102 5 16,-6-4-5-16,41 106 8 0,0 0-8 0,-45-97 9 16,-3 14-9-16,48 83 13 0,0 0-13 0,-42-81 13 15,1-4-13-15,41 85 16 0,0 0-16 0,-32-81 16 16,4 10-16-16,28 71 17 0,0 0-17 0,-18-50 17 15,6 17-17-15,12 33 15 0,0 0-15 0,-5-19 15 16,-2 3-15-16,7 16 13 0,0 0-13 0,-6-12 14 16,3 4-14-16,3 8 10 0,0 0-10 0,0 0 10 15,0 0-10-15,0 0 7 0,0 0-7 0,3 12 8 0,17 27-8 16,-20-39 5-16,0 0-5 0,30 66 5 0,16 31-5 16,-46-97 4-16,0 0-4 0,58 116 4 0,11 7-4 15,-69-123 0-15,0 0 0 0,70 128 0 0,-12-12 0 16,-58-116-4-16,0 0 4 0,52 111-3 0,-14-20 3 15,-38-91-13-15,0 0 13 0,30 87-12 0,-5-7 12 16,-25-80-21-16,0 0 21 0,14 60-20 0,-5-24 20 0,-9-36-32 16,0 0 32-16,4 25-31 0,-3-11 31 0,-1-14-31 15,0 0 31-15,0 6-30 0,0-6 30 0,0 0-26 16,0 0 26-16,-10 4-26 0,3-4 26 0,7 0-21 16,0 0 21-16,0 0-20 0,-11-4 20 0,11 4-15 0,0 0 15 15,-7-8-14-15,-4-4 14 0,11 12-9 0,0 0 9 16,-14-28-9-16,-3-12 9 0,17 40-10 0,0 0 10 15,-23-45-9-15,-4-8 9 0,27 53-7 0,0 0 7 16,-28-52-7-16,-4 3 7 0,32 49-6 0,0 0 6 0,-33-52-6 16,-6-5 6-16,39 57-2 0,0 0 2 0,-41-69-2 15,1 0 2-15,40 69 0 0,0 0 0 0,-35-66 0 16,5 4 0-16,30 62 2 0,0 0-2 0,-29-56 3 16,3 8-3-16,26 48 7 0,0 0-7 0,-19-50 8 15,-3-6-8-15,22 56 23 0,0 0-23 0,-19-60 23 16,1-4-23-16,18 64 32 0,0 0-32 0,-14-59 32 15,-3 16-32-15,17 43 31 0,0 0-31 0,-20-42 31 16,-1 11-31-16,21 31 27 0,0 0-27 0,-23-30 27 16,-3 5-27-16,26 25 23 0,0 0-23 0,-23-21 23 0,9 7-23 15,14 14 22-15,0 0-22 0,-18-14 23 0,-3-3-23 16,21 17 20-16,0 0-20 0,-18-21 20 0,6 0-20 16,12 21 17-16,0 0-17 0,-11-19 17 0,4 2-17 15,7 17 14-15,0 0-14 0,-7-16 15 0,-2 4-15 16,9 12 9-16,0 0-9 0,-9-12 9 0,1 2-9 15,8 10 5-15,0 0-5 0,-7-12 6 0,0-6-6 16,7 18 3-16,0 0-3 0,-6-17 4 0,-3 1-4 16,9 16 3-16,0 0-3 0,-5-15 4 0,-4-1-4 0,9 16 2 15,0 0-2-15,-14-21 2 0,0-3-2 0,14 24 0 16,0 0 0-16,-11-24 1 0,6 7-1 0,0 1-1182 16</inkml:trace>
  <inkml:trace contextRef="#ctx0" brushRef="#br0" timeOffset="75318.19">19738 7388 639 0,'0'0'0'0,"0"0"0"0,0 0 0 16,0 0 15-16,0 0-15 0,0 0 15 0,9 0-15 16,-9 0 36-16,0 0-36 0,0 0 36 0,2 10-36 0,-2-10 65 15,0 0-65-15,7 19 66 0,-2 11-66 0,-5-30 63 16,0 0-63-16,10 43 63 0,6 5-63 0,-16-48 55 16,0 0-55-16,14 61 56 0,1 12-56 0,-15-73 49 15,0 0-49-15,12 77 49 0,-7-4-49 0,-5-73 45 0,0 0-45 16,5 56 45-16,-1-29-45 0,-4-27 39 0,0 0-39 15,2 14 39-15,-2-14-39 0,0 0 33 0,0 0-33 16,0 7 33-16,0-7-33 0,0 0 26 0,0 0-26 16,0 0 27-16,-9-12-27 0,9 12 23 0,0 0-23 15,-11-24 23-15,1-13-23 0,10 37 18 0,0 0-18 0,-9-45 18 16,4-1-18-16,5 46 15 0,0 0-15 0,-6-51 15 16,1-1-15-16,5 52 11 0,0 0-11 0,-5-53 11 15,3 6-11-15,2 47 7 0,0 0-7 0,0-45 7 16,2-7-7-16,-2 52 5 0,0 0-5 0,3-41 6 15,1 8-6-15,-4 33 4 0,0 0-4 0,2-19 4 16,-2 7-4-16,0 12 5 0,0 0-5 0,1-9 6 16,-1 9-6-16,0 0 7 0,0 0-7 0,16-4 7 15,5 17-7-15,-21-13 12 0,0 0-12 0,29 24 13 16,-3 9-13-16,-26-33 14 0,0 0-14 0,30 34 15 0,4-1-15 16,-34-33 15-16,0 0-15 0,33 24 16 0,1-8-16 15,-34-16 16-15,0 0-16 0,37 17 16 0,3 8-16 16,3-5-1293-16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4-02T10:07:37.76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context xml:id="ctx1">
      <inkml:inkSource xml:id="inkSrc42">
        <inkml:traceFormat>
          <inkml:channel name="X" type="integer" max="3600" units="cm"/>
          <inkml:channel name="Y" type="integer" max="2064" units="cm"/>
          <inkml:channel name="T" type="integer" max="2.14748E9" units="dev"/>
        </inkml:traceFormat>
        <inkml:channelProperties>
          <inkml:channelProperty channel="X" name="resolution" value="116.50485" units="1/cm"/>
          <inkml:channelProperty channel="Y" name="resolution" value="119.30636" units="1/cm"/>
          <inkml:channelProperty channel="T" name="resolution" value="1" units="1/dev"/>
        </inkml:channelProperties>
      </inkml:inkSource>
      <inkml:timestamp xml:id="ts1" timeString="2023-04-02T10:09:16.518"/>
    </inkml:context>
  </inkml:definitions>
  <inkml:trace contextRef="#ctx0" brushRef="#br0">6974 9530 382 0,'0'0'0'0,"0"0"0"16,0 0 0-16,0 0 15 0,0 0-15 0,-19-21 16 15,14 13-16-15,5 8 93 0,0 0-93 0,0 0 93 16,0 0-93-16,0 0 118 0,0 0-118 0,0 0 119 15,-7-7-119-15,7 7 100 0,0 0-100 0,0 0 100 16,0 0-100-16,0 0 60 0,0 0-60 0,0 0 60 16,8-5-60-16,-8 5 44 0,0 0-44 0,23 0 44 0,16 0-44 15,-39 0 41-15,0 0-41 0,46-9 41 0,12-1-41 16,-58 10 36-16,0 0-36 0,55-12 36 0,-2-2-36 16,-53 14 34-16,0 0-34 0,42-11 34 0,-6 6-34 15,-36 5 39-15,0 0-39 0,26-10 40 0,-7-8-40 16,-19 18 39-16,0 0-39 0,13-17 40 0,-4 7-40 15,-9 10 26-15,0 0-26 0,0 0 26 0,0 0-26 16,0 0 10-16,0 0-10 0,0 0 11 0,0 0-11 16,0 0-1213-16</inkml:trace>
  <inkml:trace contextRef="#ctx0" brushRef="#br0" timeOffset="293.2">7094 9503 919 0,'0'0'0'0,"0"0"0"15,2-13 0-15,-2 13 7 0,0 0-7 0,4-8 8 16,-4 8-8-16,0 0 18 0,0 0-18 0,0-5 19 16,0 5-19-16,0 0 36 0,0 0-36 0,0 0 37 15,0-9-37-15,0 9 39 0,0 0-39 0,0 0 40 16,3 9-40-16,-3-9 37 0,0 0-37 0,2 20 37 15,5 20-37-15,-7-40 33 0,0 0-33 0,5 45 33 16,-5-2-33-16,0-43 30 0,0 0-30 0,2 37 30 16,2-3-30-16,-4-34 22 0,0 0-22 0,8 37 23 15,1 6-23-15,-9-43 17 0,0 0-17 0,13 41 18 0,1 3-18 16,0-3-993-16</inkml:trace>
  <inkml:trace contextRef="#ctx0" brushRef="#br0" timeOffset="661.7">7276 9606 651 0,'0'0'0'0,"0"0"0"16,4 12 0-16,-4-12 54 0,0 0-54 0,5 6 55 16,-5-6-55-16,0 0 46 0,0 0-46 0,9 12 46 15,-4-2-46-15,-5-10 51 0,0 0-51 0,12 14 51 16,8 7-51-16,-20-21 36 0,0 0-36 0,21 22 37 15,2 2-37-15,-23-24 24 0,0 0-24 0,19 20 24 16,2-1-24-16,-21-19 28 0,0 0-28 0,23 13 28 16,-3-4-28-16,-20-9 24 0,0 0-24 0,17 5 24 15,-8-3-24-15,-9-2 11 0,0 0-11 0,13 5 12 0,1 0-12 16,3 2-842-16</inkml:trace>
  <inkml:trace contextRef="#ctx0" brushRef="#br0" timeOffset="886.81">7447 9546 1009 0,'0'0'0'0,"0"0"0"0,-5 8 0 0,5-8 3 16,0 0-3-16,-4 7 4 0,4-7-4 0,0 0 3 15,0 0-3-15,-8 21 3 0,-5 5-3 0,13-26 40 0,0 0-40 16,-10 35 41-16,-8 3-41 0,18-38 58 0,0 0-58 15,-18 40 59-15,-1-2-59 0,19-38 61 0,0 0-61 16,-18 38 61-16,4 2-61 0,14-40 41 0,0 0-41 16,-9 43 41-16,9 5-41 0,-3 2-1008 0</inkml:trace>
  <inkml:trace contextRef="#ctx0" brushRef="#br0" timeOffset="1809.7">7772 9565 427 0,'0'0'0'0,"0"17"0"15,5 16 0-15,-5-33 11 0,0 0-11 0,5 36 11 16,-1 1-11-16,-4-37 21 0,0 0-21 0,3 29 21 16,-1-6-21-16,-2-23 18 0,0 0-18 0,4 17 18 15,-8 2-18-15,4-19 31 0,0 0-31 0,-2 12 31 16,2-7-31-16,0-5 40 0,0 0-40 0,0 0 40 16,0 9-40-16,0-9 48 0,0 0-48 0,0 0 48 0,0 0-48 15,0 0 49-15,0 0-49 0,0 0 50 0,-8-19-50 16,8 19 53-16,0 0-53 0,-9-23 53 0,2-3-53 15,7 26 54-15,0 0-54 0,-6-31 55 0,1-9-55 16,5 40 48-16,0 0-48 0,-3-39 48 0,1-8-48 16,2 47 44-16,0 0-44 0,-4-49 45 0,4 1-45 15,0 48 39-15,0 0-39 0,0-43 40 0,9 3-40 0,-9 40 33 16,0 0-33-16,5-29 33 0,4 8-33 0,-9 21 26 16,0 0-26-16,9-11 27 0,0 6-27 0,-9 5 16 15,0 0-16-15,10-3 17 0,-3-1-17 0,-7 4 10 16,0 0-10-16,11 7 10 0,3 9-10 0,-14-16 2 0,0 0-2 15,12 21 2-15,-3 3-2 0,-9-24 0 0,0 0 0 16,0 24 1-16,0 16-1 0,0-40 0 0,0 0 0 16,-5 45 0-16,-4-4 0 0,9-41-1 0,0 0 1 15,-9 33 0-15,1-14 0 0,8-19 0 0,0 0 0 16,-9 14 0-16,0 0 0 0,9-14 1 0,0 0-1 0,-11 10 1 16,11-10-1-16,0 0 3 0,0 0-3 0,-8 4 4 15,8-4-4-15,0 0 6 0,0 0-6 0,0 0 7 16,-9 1-7-16,9-1 9 0,0 0-9 0,0 0 10 15,-9 6-10-15,9-6 9 0,0 0-9 0,0 5 10 16,5 14-10-16,-5-19 6 0,0 0-6 0,18 17 7 16,8 2-7-16,-26-19 3 0,0 0-3 0,37 12 4 15,4-5-4-15,-41-7 1 0,0 0-1 0,40 9 1 16,-4 3-1-16,-36-12-3 0,0 0 3 0,28 17-2 16,0 4 2-16,2 0-1137 0</inkml:trace>
  <inkml:trace contextRef="#ctx0" brushRef="#br0" timeOffset="2102.88">7994 9419 1211 0,'0'0'0'0,"0"0"0"0,0-6 0 0,0 6 7 0,0 0-7 16,0 0 7-16,0-7-7 0,0 7 8 0,0 0-8 16,0 0 8-16,9 7-8 0,-9-7 21 0,0 0-21 15,12 17 21-15,13 19-21 0,-25-36 17 0,0 0-17 16,30 43 17-16,-7-6-17 0,-23-37 7 0,0 0-7 16,23 36 8-16,0-3-8 0,-23-33 9 0,0 0-9 0,21 28 9 15,-7-9-9-15,-14-19 8 0,0 0-8 0,14 14 8 16,-9-8-8-16,-5-6 5 0,0 0-5 0,0 0 6 15,7 6-6-15,0-1-973 0</inkml:trace>
  <inkml:trace contextRef="#ctx0" brushRef="#br0" timeOffset="2358.32">8179 9388 1087 0,'0'0'0'0,"0"0"0"0,0-12 0 16,0 12 0-16,0 0 0 0,0-8 0 0,0 8 0 15,0 0 1-15,0 0-1 0,0 0 1 0,-19 32-1 16,19-32 28-16,0 0-28 0,-16 42 29 0,-4 20-29 0,20-62 50 16,0 0-50-16,-28 69 50 0,-2 1-50 0,30-70 54 15,0 0-54-15,-35 62 55 0,7-10-55 0,28-52 66 16,0 0-66-16,-23 52 67 0,9 3-67 0,14-55 37 15,0 0-37-15,-13 42 38 0,10-22-38 0,1 1-1113 0</inkml:trace>
  <inkml:trace contextRef="#ctx0" brushRef="#br0" timeOffset="3907.84">7071 11534 707 0,'0'0'0'0,"0"0"0"0,0 0 0 16,0 0 35-16,0 0-35 0,0 0 35 0,0 0-35 15,0 0 72-15,0 0-72 0,0 19 72 0,-3-7-72 16,3-12 64-16,0 0-64 0,-4 28 64 0,3 14-64 16,1-42 50-16,0 0-50 0,0 64 50 0,1 22-50 15,-1-86 34-15,0 0-34 0,4 83 35 0,-4-22-35 16,0-61 27-16,0 0-27 0,-4 38 27 0,3-10-27 0,1-28 22 15,0 0-22-15,0 19 23 0,0-6-23 0,0-13 20 16,0 0-20-16,-7 11 20 0,5-4-20 0,2-7 23 16,0 0-23-16,0 0 23 0,-18-2-23 0,18 2 21 15,0 0-21-15,-14-14 21 0,-2-17-21 0,16 31 19 0,0 0-19 16,-16-36 20-16,7-4-20 0,9 40 18 0,0 0-18 16,-8-40 19-16,-1 2-19 0,9 38 17 0,0 0-17 15,-5-49 18-15,1-21-18 0,4 70 13 0,0 0-13 16,4-71 14-16,6 19-14 0,-10 52 11 0,0 0-11 0,12-45 12 15,-1 14-12-15,-11 31 7 0,0 0-7 0,14-21 8 16,2 9-8-16,-16 12 3 0,0 0-3 0,14-4 4 16,-3 8-4-16,-11-4 2 0,0 0-2 0,9 8 2 15,3 8-2-15,-12-16 0 0,0 0 0 0,9 14 1 16,0-4-1-16,-9-10 0 0,0 0 0 0,5 14 0 16,0 15 0-16,-5-29 0 0,0 0 0 0,9 33 0 15,0 2 0-15,-9-35 0 0,0 0 0 0,5 34 0 16,-7 3 0-16,2-37 0 0,0 0 0 0,-5 24 0 15,1-12 0-15,4-12 0 0,0 0 0 0,-8 12 0 0,-10 9 0 16,18-21-1-16,0 0 1 0,-23 24 0 0,0 0 0 16,23-24-4-16,0 0 4 0,-17 16-4 0,4-11 4 15,13-5-6-15,0 0 6 0,-7 0-5 0,7 0 5 16,0 0-8-16,0 0 8 0,-9 2-7 0,9-2 7 16,0 0-9-16,0 0 9 0,6 9-8 0,13-1 8 15,-19-8-10-15,0 0 10 0,39 9-10 0,10 7 10 16,-49-16-10-16,0 0 10 0,55 12-10 0,-6 0 10 15,-49-12-15-15,0 0 15 0,43 7-14 0,-12-2 14 0,-31-5-11 16,0 0 11-16,27 9-10 0,-10 6 10 0,-17-15-9 16,0 0 9-16,15 21-8 0,-3 10 8 0,-12-31-7 15,0 0 7-15,14 26-6 0,4-16 6 0,-1 1-1036 16</inkml:trace>
  <inkml:trace contextRef="#ctx0" brushRef="#br0" timeOffset="4160.89">7290 11638 830 0,'0'0'0'0,"0"0"0"16,0 0 0-16,0 0 0 0,0 0 0 0,0 0 0 15,4 7 0-15,-4-7-2 0,0 0 2 0,0 0-2 16,14 17 2-16,-14-17 9 0,0 0-9 0,14 24 9 15,12 18-9-15,-26-42 26 0,0 0-26 0,36 50 26 16,-5-1-26-16,-31-49 40 0,0 0-40 0,36 45 40 0,-5 0-40 16,-31-45 39-16,0 0-39 0,29 31 39 0,-15-12-39 15,-14-19 21-15,0 0-21 0,12 10 21 0,2-5-21 16,-1 2-762-16</inkml:trace>
  <inkml:trace contextRef="#ctx0" brushRef="#br0" timeOffset="4391.29">7467 11638 1188 0,'0'0'0'0,"0"0"0"0,0 0 0 0,0 0 6 0,0 0-6 16,0 0 7-16,-6 7-7 0,6-7 11 0,0 0-11 15,0 0 12-15,-5 12-12 0,5-12 44 0,0 0-44 16,-5 26 44-16,-8 26-44 0,13-52 57 0,0 0-57 15,-8 66 57-15,-5 8-57 0,13-74 44 0,0 0-44 0,-7 68 44 16,-2-25-44-16,9-43 29 0,0 0-29 0,0 34 29 16,0-1-29-16,0 0-1119 0</inkml:trace>
  <inkml:trace contextRef="#ctx0" brushRef="#br0" timeOffset="4880.55">7586 11562 796 0,'0'0'0'0,"0"0"0"16,15 0 0-16,-15 0-1 0,0 0 1 0,14 3 0 15,3-3 0-15,-17 0-3 0,0 0 3 0,20 2-2 16,4-4 2-16,-24 2 0 0,0 0 0 0,23-5 0 16,0 2 0-16,-23 3 5 0,0 0-5 0,27-4 5 15,-4-1-5-15,-23 5 25 0,0 0-25 0,23-7 25 16,-15-5-25-16,-8 12 44 0,0 0-44 0,11-7 44 15,1 4-44-15,-12 3 53 0,0 0-53 0,9-2 54 16,0-3-54-16,-9 5 36 0,0 0-36 0,0 0 36 16,0 0-36-16,0 0-778 0</inkml:trace>
  <inkml:trace contextRef="#ctx0" brushRef="#br0" timeOffset="5124.86">7742 11534 751 0,'0'0'0'0,"0"0"0"0,3 7 0 0,-3-7 0 15,0 0 0-15,0 0 0 0,4 9 0 0,-4-9 0 16,0 0 0-16,0 0 0 0,0 8 0 0,0-8 12 16,0 0-12-16,0 13 12 0,7 11-12 0,-7-24 29 15,0 0-29-15,7 33 29 0,-2 6-29 0,-5-39 34 0,0 0-34 16,5 49 35-16,4 18-35 0,-9-67 34 0,0 0-34 15,13 63 35-15,-5-8-35 0,-8-55 28 0,0 0-28 16,11 52 28-16,5 0-28 0,0 0-711 0</inkml:trace>
  <inkml:trace contextRef="#ctx0" brushRef="#br0" timeOffset="5393.16">7890 11707 751 0,'0'0'0'0,"0"0"0"0,-4-7 0 16,4 7 1-16,0 0-1 0,0 0 1 0,0 0-1 16,0 0 16-16,0 0-16 0,0 0 17 0,13 11-17 15,-13-11 34-15,0 0-34 0,14 15 34 0,7 18-34 16,-21-33 42-16,0 0-42 0,28 31 42 0,-1-1-42 15,-27-30 36-15,0 0-36 0,28 24 37 0,-2-3-37 16,-26-21 29-16,0 0-29 0,20 17 30 0,-4-3-30 16,-16-14 16-16,0 0-16 0,14 9 16 0,-5-6-16 0,1 0-767 15</inkml:trace>
  <inkml:trace contextRef="#ctx0" brushRef="#br0" timeOffset="5647.01">8031 11631 942 0,'0'0'0'0,"0"0"0"16,7 7 0-16,-7-7 11 0,0 0-11 0,5 7 11 15,-5 2-11-15,0-9 26 0,0 0-26 0,0 15 27 16,0 8-27-16,0-23 35 0,0 0-35 0,0 33 35 15,0 10-35-15,0-43 27 0,0 0-27 0,-5 52 27 16,-4 3-27-16,9-55 22 0,0 0-22 0,-9 55 23 16,4-16-23-16,5-39 18 0,0 0-18 0,-7 41 18 15,2 14-18-15,-1-1-857 0</inkml:trace>
  <inkml:trace contextRef="#ctx0" brushRef="#br0" timeOffset="8410.21">6847 8860 393 0,'0'0'0'0,"0"0"0"0,0 0 0 16,0 0 17-16,0 0-17 0,0 0 18 0,0 0-18 15,0 0 22-15,0 0-22 0,0 0 23 0,0 0-23 16,0 0 40-16,0 0-40 0,0 0 40 0,-19 13-40 16,19-13 50-16,0 0-50 0,-4 7 50 0,-4 10-50 15,8-17 45-15,0 0-45 0,-11 24 46 0,-1 11-46 0,12-35 51 16,0 0-51-16,-14 38 51 0,-4 8-51 0,18-46 46 16,0 0-46-16,-14 49 47 0,-7-1-47 0,21-48 37 15,0 0-37-15,-20 45 37 0,3 4-37 0,17-49 35 0,0 0-35 16,-18 52 35-16,-5-2-35 0,23-50 25 0,0 0-25 15,-28 62 26-15,1 13-26 0,27-75 24 0,0 0-24 16,-26 81 24-16,3-1-24 0,23-80 23 0,0 0-23 16,-23 76 24-16,-3 0-24 0,26-76 21 0,0 0-21 0,-22 83 21 15,0 14-21-15,22-97 17 0,0 0-17 0,-20 95 17 16,6-19-17-16,14-76 11 0,0 0-11 0,-18 78 11 16,4 10-11-16,14-88 5 0,0 0-5 0,-12 94 6 15,3-4-6-15,9-90 3 0,0 0-3 0,-10 88 3 16,2-3-3-16,8-85 1 0,0 0-1 0,-1 88 2 15,6 5-2-15,-5-93 0 0,0 0 0 0,9 82 1 16,0-9-1-16,-9-73 0 0,0 0 0 0,14 72 0 16,0 6 0-16,-14-78 0 0,0 0 0 0,18 87 1 15,3 6-1-15,-21-93 0 0,0 0 0 0,19 85 1 16,-1-12-1-16,-18-73 0 0,0 0 0 0,23 74 1 16,3 16-1-16,-26-90 0 0,0 0 0 0,32 90 0 0,5-16 0 15,-37-74 0-15,0 0 0 0,37 71 0 0,4-3 0 16,-41-68 0-16,0 0 0 0,38 71 0 0,-1 3 0 15,-37-74 0-15,0 0 0 0,36 73 0 0,4-7 0 16,-40-66 0-16,0 0 0 0,37 55 0 0,4-5 0 16,-41-50 0-16,0 0 0 0,40 56 0 0,6 13 0 15,-46-69 0-15,0 0 0 0,48 67 0 0,7-1 0 16,-55-66 0-16,0 0 0 0,49 57 0 0,-3-8 0 0,-46-49 0 16,0 0 0-16,46 41 0 0,0-8 0 0,-46-33 0 15,0 0 0-15,38 29 0 0,-1-6 0 0,-37-23 0 16,0 0 0-16,44 21 0 0,6-7 0 0,-50-14 0 0,0 0 0 15,55 12 0-15,-4-4 0 0,-51-8 0 0,0 0 0 16,53 7 0-16,-4-2 0 0,-49-5 0 0,0 0 0 16,41 4 0-16,-8-6 0 0,-33 2 1 0,0 0-1 15,30-5 1-15,2-5-1 0,-32 10 5 0,0 0-5 0,26-13 5 16,2 0-5-16,-28 13 8 0,0 0-8 0,27-14 9 16,-1 0-9-16,-26 14 17 0,0 0-17 0,29-14 17 15,-1-8-17-15,-28 22 20 0,0 0-20 0,26-26 21 16,1-4-21-16,-27 30 22 0,0 0-22 0,23-33 23 15,0-1-23-15,-23 34 23 0,0 0-23 0,21-44 24 16,-7-4-24-16,-14 48 21 0,0 0-21 0,14-50 22 16,4 10-22-16,-18 40 22 0,0 0-22 0,12-36 22 15,2 8-22-15,-14 28 20 0,0 0-20 0,11-24 20 16,3 0-20-16,-14 24 16 0,0 0-16 0,12-26 17 16,-3-2-17-16,-9 28 14 0,0 0-14 0,9-33 15 15,3-3-15-15,-12 36 14 0,0 0-14 0,14-44 14 0,-3-9-14 16,-11 53 12-16,0 0-12 0,12-54 13 0,2 7-13 15,-14 47 10-15,0 0-10 0,9-39 10 0,0 2-10 16,-9 37 10-16,0 0-10 0,9-34 11 0,1 2-11 16,-10 32 8-16,0 0-8 0,13-31 9 0,-1-2-9 15,-12 33 8-15,0 0-8 0,11-32 8 0,-8-3-8 16,-3 35 7-16,0 0-7 0,5-40 7 0,4-10-7 0,-9 50 5 16,0 0-5-16,11-49 6 0,1 13-6 0,-12 36 4 15,0 0-4-15,9-28 5 0,0-1-5 0,-9 29 3 16,0 0-3-16,9-24 4 0,-8 6-4 0,-1 18 3 15,0 0-3-15,4-19 3 0,-1-12-3 0,-3 31 2 0,0 0-2 16,6-41 3-16,-3-9-3 0,-3 50 2 0,0 0-2 16,0-51 3-16,0 3-3 0,0 48 2 0,0 0-2 15,2-45 3-15,2 3-3 0,-4 42 3 0,0 0-3 16,3-38 4-16,2 5-4 0,-5 33 4 0,0 0-4 0,4-32 4 16,-6 0-4-16,2 32 4 0,0 0-4 0,-5-36 4 15,0-7-4-15,5 43 3 0,0 0-3 0,-9-47 4 16,3-5-4-16,6 52 3 0,0 0-3 0,-3-52 3 15,-2-1-3-15,5 53 3 0,0 0-3 0,-4-49 4 16,-1 9-4-16,5 40 4 0,0 0-4 0,-9-33 4 16,0 9-4-16,9 24 4 0,0 0-4 0,-9-26 5 15,-1-8-5-15,10 34 5 0,0 0-5 0,-9-38 5 16,0-4-5-16,9 42 4 0,0 0-4 0,-7-43 5 16,5-4-5-16,2 47 3 0,0 0-3 0,0-45 3 15,0 2-3-15,0 43 2 0,0 0-2 0,0-42 3 16,0 13-3-16,0 29 2 0,0 0-2 0,-3-26 2 0,-1 3-2 15,4 23 2-15,0 0-2 0,-5-22 2 0,0-1-2 16,5 23 1-16,0 0-1 0,-9-29 1 0,4-6-1 16,5 35 1-16,0 0-1 0,-9-38 2 0,2-1-2 15,7 39 0-15,0 0 0 0,-2-39 1 0,2 5-1 16,0 34 0-16,0 0 0 0,0-28 1 0,0 11-1 16,0 17 0-16,0 0 0 0,-4-19 1 0,4-5-1 0,0 24 0 15,0 0 0-15,4-26 0 0,-4 5 0 0,0 21 0 16,0 0 0-16,0-14 0 0,0 2 0 0,0 12 0 15,0 0 0-15,0-12 1 0,-4-4-1 0,4 16 0 16,0 0 0-16,-1-24 1 0,-3-11-1 0,4 35 1 0,0 0-1 16,-5-34 1-16,1 1-1 0,4 33 1 0,0 0-1 15,0-33 2-15,-3-3-2 0,3 36 1 0,0 0-1 16,-2-33 1-16,2 9-1 0,0 24 1 0,0 0-1 16,0-21 1-16,0 5-1 0,0 16 0 0,0 0 0 0,0-15 1 15,0-4-1-15,0 19 0 0,0 0 0 0,0-18 0 16,0 6 0-16,0 12 0 0,0 0 0 0,-4-12 0 15,-1 5 0-15,5 7 0 0,0 0 0 0,0 0 0 16,-3-5 0-16,3 5 0 0,0 0 0 0,-2-9 0 16,-5-13 0-16,7 22 0 0,0 0 0 0,-5-24 0 15,1 1 0-15,4 23 0 0,0 0 0 0,-2-16 0 16,2 1 0-16,0 15 0 0,0 0 0 0,-3-12 0 16,-1 0 0-16,4 12 0 0,0 0 0 0,-2-19 1 15,-3 1-1-15,5 18 1 0,0 0-1 0,-3-24 1 16,-3-12-1-16,6 36 1 0,0 0-1 0,-7-33 1 0,2 14-1 15,5 19 1-15,0 0-1 0,-4-16 2 0,-1-1-2 16,5 17 1-16,0 0-1 0,-5-19 2 0,-4 2-2 16,9 17 2-16,0 0-2 0,-5-19 2 0,-4 1-2 15,9 18 2-15,0 0-2 0,-12-19 2 0,1 7-2 16,11 12 2-16,0 0-2 0,-18-12 2 0,-13-2-2 16,31 14 2-16,0 0-2 0,-32-19 2 0,5 4-2 15,27 15 1-15,0 0-1 0,-26-14 2 0,-6-2-2 0,32 16 1 16,0 0-1-16,-32-12 2 0,10 3-2 0,22 9 1 15,0 0-1-15,-23-7 1 0,-4 6-1 0,27 1 0 16,0 0 0-16,-26-4 1 0,-3-3-1 0,29 7 1 0,0 0-1 16,-26-13 1-16,-9-10-1 0,35 23 0 0,0 0 0 15,-27-17 0-15,11 5 0 0,16 12 0 0,0 0 0 16,-23-9 0-16,-15 2 0 0,38 7 0 0,0 0 0 16,-37-9 0-16,14 2 0 0,23 7 0 0,0 0 0 15,-23-5 0-15,-4-7 0 0,27 12 0 0,0 0 0 0,-35-7 0 16,3 7 0-16,32 0-1 0,0 0 1 0,-28 7 0 15,-7 5 0-15,35-12-1 0,0 0 1 0,-36 16-1 16,12 1 1-16,24-17-2 0,0 0 2 0,-30 17-2 16,-2 8 2-16,32-25-3 0,0 0 3 0,-32 22-3 15,13-10 3-15,19-12-4 0,0 0 4 0,-21 9-4 16,-16-4 4-16,37-5-5 0,0 0 5 0,-32 7-5 16,5-2 5-16,27-5-3 0,0 0 3 0,-30 11-2 15,-8 1 2-15,38-12-2 0,0 0 2 0,-36 21-2 16,5 3 2-16,31-24-2 0,0 0 2 0,-23 24-1 0,5-3 1 15,18-21-2-15,0 0 2 0,-18 27-1 0,-3 10 1 16,21-37-3-16,0 0 3 0,-19 41-2 0,1 8 2 16,18-49-13-16,0 0 13 0,-5 55-13 0,5 0 13 15,0 4-1443-15</inkml:trace>
  <inkml:trace contextRef="#ctx0" brushRef="#br1" timeOffset="19908.45">8553 11529 807 0,'0'0'0'0,"0"0"0"16,0 0 0-16,0 0 19 0,0 0-19 0,0 0 20 15,0 17-20-15,0-17 86 0,0 0-86 0,0 0 87 16,0 0-87-16,0 0 94 0,0 0-94 0,0 14 94 16,-3 3-94-16,3-17 64 0,0 0-64 0,-6 32 65 15,1 30-65-15,5-62 42 0,0 0-42 0,-9 76 43 16,0-2-43-16,9-74 31 0,0 0-31 0,-7 66 32 16,6-12-32-16,1-54 25 0,0 0-25 0,-4 36 25 15,0-10-25-15,4-26 21 0,0 0-21 0,-1 17 22 0,1-8-22 16,0-9 19-16,0 0-19 0,0 0 19 0,0 11-19 15,0-11 16-15,0 0-16 0,0 0 16 0,0 0-16 16,0 0 15-16,0 0-15 0,-9-6 16 0,4-2-16 16,5 8 15-16,0 0-15 0,-9-19 16 0,5-7-16 15,4 26 15-15,0 0-15 0,-5-31 16 0,0-6-16 16,5 37 15-16,0 0-15 0,-4-45 16 0,1-12-16 16,3 57 14-16,0 0-14 0,3-62 14 0,6 3-14 15,-9 59 12-15,0 0-12 0,11-50 13 0,1 12-13 16,-12 38 8-16,0 0-8 0,9-33 8 0,1 2-8 0,-10 31 6 15,0 0-6-15,13-21 6 0,-5 12-6 0,-8 9 4 16,0 0-4-16,6-2 4 0,-6 2-4 0,0 0 2 16,0 0-2-16,9 6 2 0,3-1-2 0,-12-5 0 0,0 0 0 15,9 9 1-15,0 3-1 0,-9-12 0 0,0 0 0 16,10 22 0-16,-1 11 0 0,-9-33 0 0,0 0 0 0,5 33 0 16,-1-2 0-16,-4-31 0 0,0 0 0 15,-4 35 0-15,-1 8 0 0,5-43-1 0,0 0 1 0,-4 38 0 16,3-16 0-16,1-22-1 0,0 0 1 0,0 14-1 15,-4-7 1-15,4-7-2 0,0 0 2 0,0 0-1 16,-10 7 1-16,10-7-2 0,0 0 2 0,0 0-1 16,-9 11 1-16,9-11-1 0,0 0 1 0,0 0 0 15,-7 10 0-15,7-10-1 0,0 0 1 0,0 0 0 16,0 0 0-16,0 0-1 0,0 0 1 0,0 0-1 16,-6 0 1-16,6 0-2 0,0 0 2 0,0 0-1 15,9 17 1-15,-9-17-3 0,0 0 3 0,14 19-3 16,4-3 3-16,-18-16-5 0,0 0 5 0,19 21-5 0,6 5 5 15,-25-26-7-15,0 0 7 0,19 24-7 0,-1-7 7 16,-18-17-10-16,0 0 10 0,12 14-9 0,-1-2 9 16,-11-12-11-16,0 0 11 0,12 12-11 0,-1 0 11 15,-11-12-17-15,0 0 17 0,12 12-16 0,6-3 16 16,0 0-1249-16</inkml:trace>
  <inkml:trace contextRef="#ctx0" brushRef="#br1" timeOffset="20155.92">8726 11776 751 0,'0'0'0'16,"0"0"0"-16,0 0 0 0,0 0-4 0,0 0 4 16,12 11-4-16,6 3 4 0,-18-14-1 0,0 0 1 15,25 14 0-15,5-4 0 0,-30-10 7 0,0 0-7 0,31 14 8 16,-4 5-8-16,-27-19 35 0,0 0-35 0,23 22 36 15,-6-3-36-15,-17-19 46 0,0 0-46 0,15 14 46 16,-1-3-46-16,-14-11 38 0,0 0-38 0,12 6 38 16,-3-2-38-16,-9-4 25 0,0 0-25 0,10 0 25 15,-1-2-25-15,4 0-725 0</inkml:trace>
  <inkml:trace contextRef="#ctx0" brushRef="#br1" timeOffset="20329.8">8902 11674 975 0,'0'0'0'0,"0"0"0"0,0 9 0 16,0-9 0-16,0 0 0 0,-1 19 1 0,-8 17-1 15,9-36 0-15,0 0 0 0,-13 45 1 0,-1 0-1 16,14-45 5-16,0 0-5 0,-19 47 6 0,-8 7-6 16,27-54 25-16,0 0-25 0,-30 55 25 0,6 1-25 0,24-56 28 15,0 0-28-15,-16 46 29 0,14-20-29 0,2 4-762 16</inkml:trace>
  <inkml:trace contextRef="#ctx0" brushRef="#br1" timeOffset="20870.14">9036 11548 807 0,'0'0'0'0,"0"0"0"0,4 7 0 0,-4-7 12 16,0 0-12-16,0 0 12 0,0 0-12 0,0 0 30 16,0 0-30-16,7 7 30 0,0-4-30 0,-7-3 57 15,0 0-57-15,14 0 58 0,9-10-58 0,-23 10 42 0,0 0-42 16,32-14 43-16,8-3-43 0,-40 17 35 0,0 0-35 16,46-19 35-16,11-2-35 0,-57 21 43 0,0 0-43 15,54-19 44-15,-13 5-44 0,-41 14 38 0,0 0-38 16,28-7 39-16,-15 2-39 0,-13 5 36 0,0 0-36 0,7 0 36 15,-7 0-36-15,0 0 8 0,0 0-8 0,-2 7 9 16,2 3-9-16,-4-3-1001 0</inkml:trace>
  <inkml:trace contextRef="#ctx0" brushRef="#br1" timeOffset="21110.81">9253 11506 841 0,'0'0'0'0,"0"0"0"15,-8 7 0-15,8-7 4 0,0 0-4 0,0 0 5 0,-9 4-5 16,9-4 36-16,0 0-36 0,0 0 36 0,-4 12-36 16,4-12 56-16,0 0-56 0,4 12 57 0,-4 12-57 15,0-24 57-15,0 0-57 0,3 33 58 0,3 9-58 16,-6-42 50-16,0 0-50 0,5 53 50 0,4 10-50 16,-9-63 46-16,0 0-46 0,12 64 46 0,-1-7-46 15,-11-57 34-15,0 0-34 0,17 52 34 0,6-11-34 16,-23-41 13-16,0 0-13 0,21 40 14 0,-3 0-14 0,-4-2-1018 15</inkml:trace>
  <inkml:trace contextRef="#ctx0" brushRef="#br1" timeOffset="21365.53">9424 11638 1009 0,'0'0'0'0,"0"0"0"15,6 0 0-15,-6 0-1 0,0 0 1 0,9 3 0 16,-1 6 0-16,-8-9-6 0,0 0 6 0,18 12-6 16,0 12 6-16,-18-24 10 0,0 0-10 0,23 37 11 15,5 11-11-15,-28-48 34 0,0 0-34 0,26 49 34 16,1-8-34-16,-27-41 44 0,0 0-44 0,23 31 45 15,-4-15-45-15,-19-16 45 0,0 0-45 0,21 12 46 16,-3 2-46-16,5 0-889 0</inkml:trace>
  <inkml:trace contextRef="#ctx0" brushRef="#br1" timeOffset="21560.62">9578 11569 1166 0,'0'0'0'0,"0"8"0"0,-4 8 0 0,4-16 2 16,0 0-2-16,-5 24 2 0,2 9-2 0,3-33 3 15,0 0-3-15,-4 49 3 0,-1 23-3 0,5-72 28 0,0 0-28 16,-6 73 28-16,-2-7-28 0,8-66 23 0,0 0-23 16,-4 60 24-16,2-1-24 0,2 0-900 0</inkml:trace>
  <inkml:trace contextRef="#ctx0" brushRef="#br1" timeOffset="23641.82">9190 9489 774 0,'0'0'0'16,"0"0"0"-16,-5 36 0 0,5-36 9 0,0 0-9 0,0 33 9 15,5-2-9-15,-5-31 30 0,0 0-30 0,5 33 31 16,-5 2-31-16,0-35 40 0,0 0-40 0,0 36 41 16,4 0-41-16,-4-36 34 0,0 0-34 0,5 35 35 15,-5-11-35-15,0-24 30 0,0 0-30 0,0 19 30 16,0-5-30-16,0-14 23 0,0 0-23 0,0 10 23 15,0-10-23-15,0 0 22 0,0 0-22 0,0 9 23 16,0-9-23-16,0 0 18 0,0 0-18 0,-4 9 18 16,4-9-18-16,0 0 15 0,0 0-15 0,0 0 15 15,-10-9-15-15,10 9 17 0,0 0-17 0,-7-10 17 16,0-4-17-16,7 14 20 0,0 0-20 0,-4-16 21 0,-5-5-21 16,9 21 20-16,0 0-20 0,-5-31 20 0,2-12-20 15,3 43 26-15,0 0-26 0,0-50 26 0,3-11-26 16,-3 61 26-16,0 0-26 0,2-59 26 0,5 9-26 15,-7 50 23-15,0 0-23 0,14-43 24 0,4 10-24 16,-18 33 19-16,0 0-19 0,17-21 19 0,-1 4-19 16,-16 17 8-16,0 0-8 0,16-3 9 0,7 4-9 15,-23-1 4-15,0 0-4 0,14 12 4 0,-5 7-4 0,-9-19 2 16,0 0-2-16,-4 33 2 0,-4 19-2 0,8-52 0 16,0 0 0-16,-11 57 1 0,-1 2-1 0,12-59 0 15,0 0 0-15,-9 49 0 0,4-20 0 0,5-29-1 0,0 0 1 16,-6 24 0-16,3-5 0 0,3-19-8 15,0 0 8-15,-4 18-8 0,4-11 8 0,0-7-26 0,0 0 26 16,0 0-25-16,0 0 25 0,0 0-41 0,0 0 41 16,0 0-41-16,0 0 41 0,0 0-41 0,0 0 41 15,-7 0-41-15,4-11 41 0,3 11-16 0,0 0 16 0,-4-9-15 16,4 9 15-16,0 0-6 0,0 0 6 0,7 0-5 16,13 2 5-16,-20-2-1 0,0 0 1 0,31 5-1 15,5 6 1-15,-36-11 0 0,0 0 0 0,33 14 0 16,-1 3 0-16,-32-17 0 0,0 0 0 0,30 17 1 15,-7-5-1-15,-23-12 0 0,0 0 0 0,17 9 0 16,-2 1 0-16,-15-10-3 0,0 0 3 0,12 9-2 16,4 3 2-16,0 0-896 0</inkml:trace>
  <inkml:trace contextRef="#ctx0" brushRef="#br1" timeOffset="23962.78">9458 9579 975 0,'0'0'0'0,"0"0"0"0,4 10 0 0,-4-10 0 0,0 0 0 16,0 0 0-16,0 7 0 0,0-7 0 0,0 0 0 16,0 0 0-16,8 17 0 0,-8-17 19 0,0 0-19 15,13 18 20-15,6-5-20 0,-19-13 39 0,0 0-39 0,19 18 39 16,6 8-39-16,-25-26 44 0,0 0-44 0,32 20 45 16,-4-16-45-16,-28-4 47 0,0 0-47 0,27 0 47 15,-8 5-47-15,-19-5 32 0,0 0-32 0,16 10 32 16,-6-1-32-16,3 2-945 0</inkml:trace>
  <inkml:trace contextRef="#ctx0" brushRef="#br1" timeOffset="24175.45">9601 9419 897 0,'0'0'0'0,"0"0"0"0,0 18 0 15,0-18 15-15,0 0-15 0,-4 24 15 0,-1 18-15 16,5-42 30-16,0 0-30 0,-9 50 31 0,4 0-31 16,5-50 83-16,0 0-83 0,-9 54 84 0,-3 6-84 15,12-60 51-15,0 0-51 0,-6 64 52 0,3 5-52 0,3-69 40 16,0 0-40-16,0 54 41 0,3-25-41 0,-3-3-945 16</inkml:trace>
  <inkml:trace contextRef="#ctx0" brushRef="#br1" timeOffset="24804.43">8333 9537 628 0,'0'0'0'0,"0"0"0"16,0 9 0-16,0-9 9 0,0 0-9 0,0 0 10 16,0 12-10-16,0-12 25 0,0 0-25 0,0 0 25 15,3 7-25-15,-3-7 58 0,0 0-58 0,5 0 59 16,13-4-59-16,-18 4 60 0,0 0-60 0,23-10 60 15,3-11-60-15,-26 21 48 0,0 0-48 0,34-24 48 16,7-2-48-16,-41 26 36 0,0 0-36 0,38-24 36 16,-4 5-36-16,-34 19 46 0,0 0-46 0,25-16 46 15,-11 11-46-15,-14 5 31 0,0 0-31 0,8 0 31 16,-8 0-31-16,0 0 23 0,0 0-23 0,9 3 23 16,-3 6-23-16,-3-4-917 0</inkml:trace>
  <inkml:trace contextRef="#ctx0" brushRef="#br1" timeOffset="25025.34">8518 9477 651 0,'0'0'0'0,"0"0"0"0,-5 5 0 15,5-5 8-15,0 0-8 0,0 0 9 0,-9 3-9 16,9-3 21-16,0 0-21 0,-6 7 22 0,-2 10-22 0,8-17 32 16,0 0-32-16,-7 19 33 0,5 2-33 0,2-21 36 15,0 0-36-15,0 26 36 0,0 5-36 0,0-31 40 16,0 0-40-16,2 37 41 0,1-6-41 0,-3-31 44 15,0 0-44-15,4 34 45 0,-3-1-45 0,-1-33 40 0,0 0-40 16,4 30 40-16,1-1-40 0,-5-29 31 0,0 0-31 16,9 26 31-16,3 2-31 0,2-1-810 0</inkml:trace>
  <inkml:trace contextRef="#ctx0" brushRef="#br1" timeOffset="25306.31">8608 9695 729 0,'0'0'0'0,"0"0"0"0,5 10 0 15,-5-10 3-15,0 0-3 0,7 10 4 0,4-1-4 16,-11-9 2-16,0 0-2 0,17 9 2 0,3-2-2 15,-20-7 8-15,0 0-8 0,24 7 8 0,-1-1-8 16,-23-6 18-16,0 0-18 0,23 7 19 0,-5-1-19 16,-18-6 26-16,0 0-26 0,16 3 26 0,-4-3-26 15,-12 0 37-15,0 0-37 0,5 0 37 0,-5 0-37 16,0 0 34-16,0 0-34 0,9 2 34 0,4-1-34 16,1 3-681-16</inkml:trace>
  <inkml:trace contextRef="#ctx0" brushRef="#br1" timeOffset="25493.75">8747 9586 740 0,'0'0'0'0,"0"0"11"0,0 0-11 0,-7 27 12 16,0 6-12-16,7-33 25 0,0 0-25 0,-7 33 25 15,2-4-25-15,5-29 63 0,0 0-63 0,-9 35 63 16,-3 15-63-16,12-50 57 0,0 0-57 0,-11 61 57 15,-3 10-57-15,14-71 43 0,0 0-43 0,-4 64 44 16,17-23-44-16,1-3-795 0</inkml:trace>
  <inkml:trace contextRef="#ctx0" brushRef="#br1" timeOffset="32708.82">8446 8680 236 0,'0'0'0'0,"0"0"0"0,0 0 0 0,0 0 13 16,0 0-13-16,0 0 14 0,0 0-14 0,0 0 52 16,0 0-52-16,0 0 52 0,0 0-52 0,0 0 59 15,0 0-59-15,0 0 60 0,5 21-60 0,-5-21 60 16,0 0-60-16,-5 12 61 0,-6 9-61 0,11-21 40 15,0 0-40-15,-9 21 41 0,6 1-41 0,3-22 33 0,0 0-33 16,-6 23 34-16,-1-1-34 0,7-22 22 0,0 0-22 16,-5 25 22-16,-4 1-22 0,9-26 18 0,0 0-18 15,-5 27 19-15,-4 4-19 0,9-31 17 0,0 0-17 16,-12 37 18-16,3-1-18 0,9-36 16 0,0 0-16 0,-7 45 17 16,0 0-17-16,7-45 16 0,0 0-16 0,-6 47 17 15,-2-2-17-15,8-45 11 0,0 0-11 0,-4 40 11 16,2-8-11-16,2-32 8 0,0 0-8 0,0 28 8 15,0 5-8-15,0-33 6 0,0 0-6 0,0 33 6 16,0-5-6-16,0-28 4 0,0 0-4 0,-3 24 4 16,-1-3-4-16,4-21 1 0,0 0-1 0,-1 27 1 15,-3 15-1-15,4-42 0 0,0 0 0 0,-2 45 0 16,2-2 0-16,0-43 0 0,0 0 0 0,-3 38 0 16,3 0 0-16,0-38 0 0,0 0 0 0,-6 35 1 0,3-9-1 15,3-26 2-15,0 0-2 0,-5 22 3 0,1 1-3 16,4-23 3-16,0 0-3 0,0 24 4 0,0 9-4 15,0-33 6-15,0 0-6 0,0 35 6 0,0-4-6 16,0-31 8-16,0 0-8 0,0 31 8 0,-3 14-8 16,3-45 10-16,0 0-10 0,-2 43 10 0,-2-13-10 15,4-30 12-15,0 0-12 0,-2 27 12 0,1 4-12 16,1-31 11-16,0 0-11 0,-2 33 12 0,2-9-12 0,0-24 8 16,0 0-8-16,-4 28 8 0,3 2-8 0,1-30 5 15,0 0-5-15,-4 34 5 0,1 8-5 0,3-42 3 16,0 0-3-16,-2 43 3 0,2 7-3 0,0-50 1 15,0 0-1-15,-4 52 2 0,4-3-2 0,0-49 0 0,0 0 0 16,4 45 1-16,-2-6-1 0,-2-39 1 0,0 0-1 16,3 37 1-16,1-6-1 0,-4-31 1 0,0 0-1 15,1 38 1-15,-2 5-1 0,1-43 1 0,0 0-1 16,0 49 2-16,-4 4-2 0,4-53 2 0,0 0-2 0,0 49 3 16,4-6-3-16,-4-43 5 0,0 0-5 0,1 42 6 15,-1-3-6-15,0-39 7 0,0 0-7 0,4 40 7 16,-2 2-7-16,-2-42 6 0,0 0-6 0,3 39 6 15,1-2-6-15,-4-37 4 0,0 0-4 0,2 45 5 16,-2 5-5-16,0-50 3 0,0 0-3 0,0 48 4 16,3-1-4-16,-3-47 2 0,0 0-2 0,0 42 3 15,5 3-3-15,-5-45 3 0,0 0-3 0,7 38 3 16,-5-11-3-16,-2-27 1 0,0 0-1 0,4 30 2 16,1 3-2-16,-5-33 1 0,0 0-1 0,7 40 2 15,-2 1-2-15,-5-41 1 0,0 0-1 0,6 43 2 0,-6-1-2 16,0-42 1-16,0 0-1 0,3 36 2 0,2-3-2 15,-5-33 0-15,0 0 0 0,9 35 1 0,5-6-1 16,-14-29 0-16,0 0 0 0,13 33 1 0,1 2-1 16,-14-35 0-16,0 0 0 0,14 27 1 0,0-1-1 15,-14-26 1-15,0 0-1 0,14 26 1 0,-1 4-1 16,-13-30 1-16,0 0-1 0,12 33 1 0,-3 1-1 16,-9-34 3-16,0 0-3 0,10 38 3 0,3 4-3 15,-13-42 8-15,0 0-8 0,10 38 9 0,3-12-9 0,-13-26 10 16,0 0-10-16,8 26 10 0,3 5-10 0,-11-31 14 15,0 0-14-15,12 28 15 0,-1-9-15 0,-11-19 13 16,0 0-13-16,9 17 14 0,3-1-14 0,-12-16 12 0,0 0-12 16,11 15 13-16,1 1-13 0,-12-16 9 0,0 0-9 15,9 15 10-15,0-3-10 0,-9-12 7 0,0 0-7 16,3 9 8-16,4 0-8 0,-7-9 7 0,0 0-7 0,9 7 7 16,3 6-7-16,-12-13 6 0,0 0-6 0,9 16 6 15,5-4-6-15,-14-12 5 0,0 0-5 0,14 12 5 16,8 4-5-16,-22-16 3 0,0 0-3 0,19 17 3 15,4 0-3-15,-23-17 3 0,0 0-3 0,25 18 3 16,3 2-3-16,-28-20 3 0,0 0-3 0,26 21 3 16,2-5-3-16,-28-16 2 0,0 0-2 0,23 10 3 15,7-3-3-15,-30-7 3 0,0 0-3 0,32 4 3 16,2-4-3-16,-34 0 3 0,0 0-3 0,35-6 4 16,-9 1-4-16,-26 5 3 0,0 0-3 0,27-7 4 15,-2 0-4-15,-25 7 4 0,0 0-4 0,24-7 4 16,-1-3-4-16,-23 10 3 0,0 0-3 0,28-10 4 0,-1 1-4 15,-27 9 4-15,0 0-4 0,28-9 4 0,7 2-4 16,-35 7 3-16,0 0-3 0,32-5 4 0,-5-2-4 16,-27 7 1-16,0 0-1 0,24-8 2 0,6-4-2 15,-30 12 0-15,0 0 0 0,32-13 1 0,0 1-1 16,-32 12 0-16,0 0 0 0,28-12 0 0,-3 5 0 16,-25 7 0-16,0 0 0 0,23-5 0 0,0-4 0 0,-23 9 0 15,0 0 0-15,22-8 0 0,-7-3 0 0,-15 11 0 16,0 0 0-16,17-8 1 0,3-3-1 0,-20 11 1 15,0 0-1-15,21-8 2 0,-9 3-2 0,-12 5 3 16,0 0-3-16,14-7 4 0,0-4-4 0,-14 11 5 16,0 0-5-16,18-10 5 0,-4 1-5 0,-14 9 6 0,0 0-6 15,18-8 6-15,5 1-6 0,-23 7 9 0,0 0-9 16,23-9 10-16,3-3-10 0,-26 12 13 0,0 0-13 16,23-19 13-16,-4 3-13 0,-19 16 14 0,0 0-14 15,22-14 14-15,-5 2-14 0,-17 12 10 0,0 0-10 0,14-15 10 16,-1-3-10-16,-13 18 8 0,0 0-8 0,10-20 8 15,3-5-8-15,-13 25 4 0,0 0-4 0,10-27 4 16,3-4-4-16,-13 31 1 0,0 0-1 0,14-33 2 16,-2-7-2-16,-12 40 0 0,0 0 0 0,14-33 1 15,0-2-1-15,-14 35 0 0,0 0 0 0,18-34 0 16,-4-3 0-16,-14 37 0 0,0 0 0 0,18-39 0 16,-1-1 0-16,-17 40-1 0,0 0 1 0,18-43 0 15,0-11 0-15,-18 54 0 0,0 0 0 0,19-57 0 16,4-7 0-16,-23 64 0 0,0 0 0 0,21-61 0 15,2 4 0-15,-23 57 0 0,0 0 0 0,18-60 0 0,1-1 0 16,-19 61 0-16,0 0 0 0,18-66 0 0,5-1 0 16,-23 67 0-16,0 0 0 0,17-64 0 0,-3 13 0 15,-14 51 0-15,0 0 0 0,13-46 0 0,-8 4 0 16,-5 42 0-16,0 0 0 0,5-48 0 0,4-11 0 16,-9 59 0-16,0 0 0 0,9-62 1 0,0-11-1 15,-9 73 1-15,0 0-1 0,12-71 2 0,2 9-2 16,-14 62 2-16,0 0-2 0,14-57 3 0,-1 12-3 0,-13 45 2 15,0 0-2-15,10-44 3 0,-5 1-3 0,-5 43 5 16,0 0-5-16,8-48 5 0,-3-15-5 0,-5 63 5 0,0 0-5 16,3-62 5-16,-3 5-5 0,0 57 5 0,0 0-5 15,0-54 6-15,2 1-6 0,-2 53 4 0,0 0-4 16,4-52 4-16,-4-4-4 0,0 56 4 0,0 0-4 16,0-57 4-16,1-2-4 0,-1 59 5 0,0 0-5 15,2-57 6-15,-2 11-6 0,0 46 6 0,0 0-6 16,0-44 6-16,-2 3-6 0,2 41 7 0,0 0-7 15,-1-44 7-15,-5-9-7 0,6 53 6 0,0 0-6 16,-3-62 6-16,-2-15-6 0,5 77 6 0,0 0-6 16,-9-71 6-16,0 11-6 0,9 60 5 0,0 0-5 0,-12-45 5 15,-3 10-5-15,15 35 5 0,0 0-5 0,-21-33 6 16,-3-8-6-16,24 41 7 0,0 0-7 0,-27-38 7 16,4 8-7-16,23 30 7 0,0 0-7 0,-23-33 8 15,-3-15-8-15,26 48 8 0,0 0-8 0,-28-48 8 16,3-4-8-16,25 52 5 0,0 0-5 0,-25-49 6 0,2 13-6 15,23 36 3-15,0 0-3 0,-17-31 4 0,3 8-4 16,14 23 2-16,0 0-2 0,-13-19 3 0,-10-5-3 16,23 24 2-16,0 0-2 0,-23-21 2 0,-7 2-2 15,30 19 2-15,0 0-2 0,-28-15 2 0,-7 1-2 16,35 14 1-16,0 0-1 0,-37-16 1 0,-7-8-1 16,44 24 1-16,0 0-1 0,-41-28 1 0,8-1-1 15,33 29 1-15,0 0-1 0,-30-37 1 0,1 1-1 16,29 36 1-16,0 0-1 0,-26-31 2 0,8 14-2 0,18 17 2 15,0 0-2-15,-19-16 3 0,-8-5-3 0,27 21 3 16,0 0-3-16,-26-20 4 0,-2 7-4 0,28 13 5 16,0 0-5-16,-32-10 5 0,-17-4-5 0,49 14 6 15,0 0-6-15,-55-14 6 0,6 9-6 0,49 5 6 16,0 0-6-16,-48-5 7 0,6-2-7 0,42 7 6 0,0 0-6 16,-41-7 6-16,9 2-6 0,32 5 5 0,0 0-5 15,-26-5 5-15,-2-2-5 0,28 7 4 0,0 0-4 16,-22-5 4-16,-1 3-4 0,23 2 3 0,0 0-3 15,-22 0 4-15,-1-2-4 0,23 2 3 0,0 0-3 0,-32 0 4 16,-3 0-4-16,35 0 3 0,0 0-3 0,-36 2 4 16,1 0-4-16,35-2 2 0,0 0-2 0,-39 1 2 15,-8 3-2-15,47-4 1 0,0 0-1 0,-41 5 1 16,13 2-1-16,28-7 1 0,0 0-1 0,-23 7 1 16,-4 10-1-16,27-17 0 0,0 0 0 0,-28 21 1 15,2 3-1-15,26-24 0 0,0 0 0 0,-23 28 1 16,0 1-1-16,23-29 0 0,0 0 0 0,-21 35 0 15,1 6 0-15,20-41 0 0,0 0 0 0,-17 40 0 16,-1-10 0-16,18-30-1 0,0 0 1 0,-18 26 0 0,-5 3 0 16,23-29-1-16,0 0 1 0,-22 24-1 0,4-5 1 15,18-19-2-15,0 0 2 0,-18 18-1 0,4-1 1 16,14-17-3-16,0 0 3 0,-17 22-3 0,2 3 3 16,15-25-4-16,0 0 4 0,-14 24-3 0,5-7 3 15,9-17-5-15,0 0 5 0,-8 19-4 0,-1 2 4 16,9-21-6-16,0 0 6 0,-13 21-5 0,5-2 5 15,8-19-6-15,0 0 6 0,-6 26-6 0,1 17 6 0,5-43-6 16,0 0 6-16,-5 54-6 0,1 6 6 0,4-60-6 16,0 0 6-16,0 62-5 0,-3 1 5 0,3-63-5 0,0 0 5 15,0 60-4-15,3 4 4 0,-3-64-5 0,0 0 5 16,0 61-5-16,4 3 5 0,-4-64-8 0,0 0 8 16,0 57-8-16,0-8 8 0,0-49-13 0,0 0 13 15,0 41-13-15,2-3 13 0,1 0-1336 0</inkml:trace>
  <inkml:trace contextRef="#ctx0" brushRef="#br1" timeOffset="33475.71">8297 9862 225 0,'0'0'0'0,"0"0"0"0,0 35 0 0,0-35 4 15,0 0-4-15,0 33 5 0,0 15-5 0,0-48 14 16,0 0-14-16,0 59 14 0,-1 7-14 0,1-66 14 0,0 0-14 16,-4 73 14-16,1 5-14 0,3-78 17 0,0 0-17 15,-2 83 17-15,2 5-17 0,0-88 15 0,0 0-15 16,-4 85 15-16,4-14-15 0,0-2-206 0</inkml:trace>
  <inkml:trace contextRef="#ctx0" brushRef="#br1" timeOffset="80826.7">7370 9125 191 0,'0'0'0'15,"0"0"0"-15,0-36 0 0,0 36 9 0,0 0-9 16,0-35 9-16,5-3-9 0,-5 38 32 0,0 0-32 15,10-45 33-15,3 2-33 0,-13 43 49 0,0 0-49 16,12-42 49-16,-1-1-49 0,-11 43 55 0,0 0-55 0,12-48 56 16,-3-6-56-16,-9 54 46 0,0 0-46 0,10-52 46 15,-1 5-46-15,-9 47 40 0,0 0-40 0,9-45 40 16,-4 6-40-16,-5 39 33 0,0 0-33 0,7-33 33 16,-1 7-33-16,-6 26 32 0,0 0-32 0,3-14 32 15,-3 14-32-15,0 0 26 0,0 0-26 0,0 0 27 16,0 0-27-16,0 0 22 0,0 0-22 0,0 0 23 15,0-5-23-15,0 5 20 0,0 0-20 0,0 0 20 16,0-9-20-16,0 9 16 0,0 0-16 0,0 0 17 16,-9 14-17-16,9-14 14 0,0 0-14 0,-15 35 14 0,0 16-14 15,15-51 12-15,0 0-12 0,-10 63 13 0,1-6-13 16,9-57 3-16,0 0-3 0,-9 55 4 0,0-10-4 16,9-45 1-16,0 0-1 0,-8 40 1 0,-1-12-1 15,9-28 0-15,0 0 0 0,-9 33 0 0,0 10 0 16,9-43 0-16,0 0 0 0,-9 54 0 0,0 3 0 15,9-57-2-15,0 0 2 0,-5 57-2 0,-4-9 2 16,9-48-6-16,0 0 6 0,-5 35-5 0,5-20 5 0,0-15-12 16,0 0 12-16,-3 12-12 0,3 9 12 0,0-21-17 15,0 0 17-15,3 9-16 0,2-25 16 0,-5 16-20 0,0 0 20 16,6-20-20-16,2-1 20 0,-8 21-20 16,0 0 20-16,9-24-19 0,-2-13 19 0,-7 37-15 0,0 0 15 15,11-48-14-15,1-8 14 0,-12 56-14 0,0 0 14 16,14-57-14-16,1 5 14 0,-15 52-11 0,0 0 11 15,8-53-11-15,-2-15 11 0,-6 68-2 0,0 0 2 16,12-72-2-16,6 2 2 0,-18 70 0 0,0 0 0 0,15-72 0 16,1 6 0-16,-16 66 5 0,0 0-5 0,9-52 5 15,-4 16-5-15,-5 36 12 0,0 0-12 0,0-25 13 16,0 5-13-16,0 20 18 0,0 0-18 0,4-12 18 16,-4 12-18-16,0 0 21 0,0 0-21 0,0-7 21 15,0 7-21-15,0 0 22 0,0 0-22 0,0 0 23 16,-4 5-23-16,4-5 23 0,0 0-23 0,0 10 23 15,0-1-23-15,0-9 23 0,0 0-23 0,0 19 24 16,-3 17-24-16,3-36 21 0,0 0-21 0,-5 38 22 16,-4-15-22-16,9-23 17 0,0 0-17 0,-14 33 18 0,-9 27-18 15,23-60 14-15,0 0-14 0,-21 64 15 0,3 2-15 16,18-66 6-16,0 0-6 0,-14 61 7 0,3-8-7 16,11-53 4-16,0 0-4 0,-12 47 4 0,3-9-4 15,9-38 2-15,0 0-2 0,-9 35 2 0,4-15-2 16,5-20 0-16,0 0 0 0,-4 16 1 0,3-2-1 15,1-14 0-15,0 0 0 0,0 12 0 0,5-5 0 16,-5-7-3-16,0 0 3 0,0 0-3 0,0 0 3 16,0 0-8-16,0 0 8 0,0 0-7 0,0 0 7 15,0 0-13-15,0 0 13 0,0 0-13 0,5-4 13 0,-5 4-15 16,0 0 15-16,0 0-14 0,0-8 14 0,0 8-12 16,0 0 12-16,0-12-12 0,0 0 12 0,0 12-10 15,0 0 10-15,4-21-9 0,-1-14 9 0,-3 35-6 0,0 0 6 16,7-38-6-16,0-2 6 0,-7 40-2 0,0 0 2 15,9-48-2-15,2-13 2 0,-11 61 0 0,0 0 0 16,18-69 0-16,3-4 0 0,-21 73 1 0,0 0-1 0,24-67 2 16,-1 17-2-16,-23 50 3 0,0 0-3 0,21-49 4 15,-3-3-4-15,-18 52 4 0,0 0-4 0,14-45 5 16,-1 21-5-16,-13 24 4 0,0 0-4 0,7-22 5 16,0-13-5-16,-7 35 8 0,0 0-8 0,5-35 9 15,4 8-9-15,-9 27 11 0,0 0-11 0,3-23 11 16,-1-1-11-16,-2 24 13 0,0 0-13 0,4-16 13 15,-4 16-13-15,0 0 14 0,0 0-14 0,0 0 14 16,0 0-14-16,0 0 13 0,0 0-13 0,-4 18 13 16,-1 16-13-16,5-34 11 0,0 0-11 0,-13 42 12 15,3-4-12-15,10-38 9 0,0 0-9 0,-9 31 9 16,0-10-9-16,9-21 5 0,0 0-5 0,-9 21 5 0,1 3-5 16,8-24 1-16,0 0-1 0,-11 27 1 0,2 5-1 15,2-3-865-15</inkml:trace>
  <inkml:trace contextRef="#ctx0" brushRef="#br0" timeOffset="87093.03">7488 8452 102 0,'0'0'0'0,"0"0"0"0,14-38 0 16,-14 38 11-16,0 0-11 0,12-36 11 0,2-2-11 15,-14 38 33-15,0 0-33 0,9-42 34 0,-4-1-34 16,-5 43 39-16,0 0-39 0,4-37 40 0,-4 15-40 16,0 22 46-16,0 0-46 0,0-12 46 0,0 12-46 15,0 0 34-15,0 0-34 0,0 0 35 0,0 0-35 16,0 0 30-16,0 0-30 0,-4-4 30 0,4 4-30 0,0 0 27 15,0 0-27-15,-5 12 28 0,-7 13-28 0,12-25 25 16,0 0-25-16,-14 39 26 0,-9 19-26 0,23-58 22 16,0 0-22-16,-23 60 23 0,0-3-23 0,23-57 20 15,0 0-20-15,-21 61 21 0,7 5-21 0,14-66 16 0,0 0-16 16,-9 67 17-16,0-13-17 0,9-54 14 0,0 0-14 16,-9 55 14-16,4-1-14 0,5-54 9 0,0 0-9 15,-5 55 9-15,-4-6-9 0,9-49 5 0,0 0-5 16,-13 45 6-16,3 3-6 0,10-48 2 0,0 0-2 15,-9 49 2-15,5-3-2 0,4-46 0 0,0 0 0 0,-5 37 0 16,5-17 0-16,0-20-1 0,0 0 1 0,0 14-1 16,2-3 1-16,-2-11-4 0,0 0 4 0,3 8-3 15,-3-8 3-15,0 0-6 0,0 0 6 0,6 9-6 16,-6-9 6-16,0 0-9 0,0 0 9 0,12-5-8 16,-3-11 8-16,-9 16-11 0,0 0 11 0,9-36-10 15,0-16 10-15,-9 52-12 0,0 0 12 0,14-61-12 16,3-3 12-16,-17 64-14 0,0 0 14 0,23-65-13 15,4-17 13-15,-27 82-11 0,0 0 11 0,31-88-11 16,6-21 11-16,-37 109-10 0,0 0 10 0,36-106-10 0,4 13 10 16,-40 93-8-16,0 0 8 0,41-92-8 0,-4 2 8 15,-37 90-2-15,0 0 2 0,32-76-1 0,-6 15 1 16,-26 61 0-16,0 0 0 0,23-48 0 0,-9 6 0 16,-14 42 3-16,0 0-3 0,9-31 3 0,0 9-3 15,-9 22 9-15,0 0-9 0,5-14 10 0,-1 5-10 16,-4 9 18-16,0 0-18 0,0 0 19 0,0 0-19 15,0 0 24-15,0 0-24 0,0 12 25 0,-13 13-25 16,13-25 28-16,0 0-28 0,-14 45 29 0,-9 19-29 0,23-64 33 16,0 0-33-16,-26 83 33 0,-9 17-33 0,35-100 28 15,0 0-28-15,-41 106 28 0,-7-11-28 0,48-95 26 16,0 0-26-16,-47 99 26 0,4 10-26 0,43-109 8 16,0 0-8-16,-40 109 8 0,1-6-8 0,39-103 1 0,0 0-1 15,-32 97 2-15,8-5-2 0,24-92 0 0,0 0 0 16,-18 78 0-16,4-24 0 0,14-54-1 0,0 0 1 15,-9 38-1-15,5-18 1 0,4-20-4 0,0 0 4 16,4 9-3-16,1-18 3 0,-5 9-6 0,0 0 6 0,11-19-6 16,1-14 6-16,-12 33-12 0,0 0 12 0,14-48-11 15,7-18 11-15,-21 66-16 0,0 0 16 0,23-72-15 16,6-3 15-16,-29 75-31 0,0 0 31 0,30-81-31 16,1-13 31-16,-31 94-26 0,0 0 26 0,32-97-25 15,0-3 25-15,-32 100-23 0,0 0 23 0,40-100-23 16,-3 10 23-16,-37 90-8 0,0 0 8 0,38-99-8 15,-7-5 8-15,-31 104-1 0,0 0 1 0,30-93 0 16,-3 22 0-16,-27 71 2 0,0 0-2 0,23-62 2 16,-6 4-2-16,-17 58 10 0,0 0-10 0,14-55 11 15,-5 7-11-15,-9 48 17 0,0 0-17 0,9-37 17 0,0 13-17 16,-9 24 18-16,0 0-18 0,2-12 19 0,-2 12-19 16,0 0 23-16,0 0-23 0,-9 3 23 0,-2 30-23 15,11-33 21-15,0 0-21 0,-17 44 22 0,2 6-22 16,15-50 24-16,0 0-24 0,-22 55 24 0,-3 6-24 15,25-61 24-15,0 0-24 0,-28 81 25 0,-9 21-25 16,37-102 24-16,0 0-24 0,-45 109 25 0,0-9-25 0,45-100 20 16,0 0-20-16,-50 94 20 0,10-6-20 0,40-88 11 15,0 0-11-15,-36 80 11 0,13-9-11 0,23-71 4 16,0 0-4-16,-14 55 4 0,9-27-4 0,5-28 0 16,0 0 0-16,-3 15 1 0,6 3-1 0,-3-18 0 0,0 0 0 15,9 3 0-15,10-22 0 0,-19 19-2 0,0 0 2 16,21-29-1-16,11-18 1 0,-32 47-5 0,0 0 5 15,32-57-5-15,14-16 5 0,-46 73-7 0,0 0 7 16,44-78-6-16,-4-6 6 0,-40 84-12 0,0 0 12 0,39-92-12 16,-3-7 12-16,-36 99-11 0,0 0 11 0,31-92-10 15,-4 13 10-15,-27 79-9 0,0 0 9 0,26-71-8 16,-6 14 8-16,-20 57-7 0,0 0 7 0,21-56-7 16,5 3 7-16,-26 53-4 0,0 0 4 0,23-50-3 15,-5 3 3-15,-18 47-1 0,0 0 1 0,16-35 0 16,-8 14 0-16,-8 21 0 0,0 0 0 0,8-17 0 15,-3 7 0-15,-5 10 0 0,0 0 0 0,0 0 0 16,0 0 0-16,0 0 0 0,0 0 0 0,-9 15 1 16,-12 25-1-16,21-40 0 0,0 0 0 0,-25 49 1 0,-7 11-1 15,32-60 0-15,0 0 0 0,-30 66 0 0,-1 12 0 16,31-78 0-16,0 0 0 0,-32 86 0 0,-5 3 0 16,37-89 0-16,0 0 0 0,-35 83 0 0,-2-11 0 15,37-72 0-15,0 0 0 0,-41 61 0 0,9-18 0 16,32-43 0-16,0 0 0 0,-30 38 0 0,11 9 0 15,19-47-1-15,0 0 1 0,-14 36 0 0,5-24 0 16,9-12-1-16,0 0 1 0,0 0 0 0,0-12 0 16,0 12-1-16,0 0 1 0,9-15 0 0,10-15 0 15,-19 30-1-15,0 0 1 0,21-31-1 0,11-2 1 0,-32 33-2 16,0 0 2-16,32-53-1 0,8-39 1 0,-40 92-5 16,0 0 5-16,37-106-5 0,4 6 5 0,-41 100-11 15,0 0 11-15,41-106-10 0,-1-6 10 0,-40 112-14 0,0 0 14 16,44-109-13-16,-5 24 13 0,-39 85-13 0,0 0 13 15,34-76-13-15,-12 7 13 0,-22 69-11 0,0 0 11 16,18-61-10-16,2 6 10 0,-20 55-8 0,0 0 8 16,12-42-8-16,-2 11 8 0,-10 31-2 0,0 0 2 0,9-21-1 15,-5 8 1-15,-4 13 0 0,0 0 0 0,0-7 0 16,0 7 0-16,0 0 2 0,0 0-2 0,-13 7 2 16,-6 25-2-16,19-32 6 0,0 0-6 0,-26 45 7 15,-6 9-7-15,32-54 14 0,0 0-14 0,-32 59 15 16,-3 5-15-16,35-64 19 0,0 0-19 0,-37 73 20 15,1 8-20-15,36-81 24 0,0 0-24 0,-31 78 24 16,4-9-24-16,27-69 12 0,0 0-12 0,-23 62 13 16,-5-3-13-16,28-59 6 0,0 0-6 0,-26 62 6 15,-6 11-6-15,32-73 2 0,0 0-2 0,-27 69 3 16,10-10-3-16,17-59 1 0,0 0-1 0,-11 47 1 0,4-23-1 16,7-24 0-16,0 0 0 0,4 9 0 0,5-18 0 15,-9 9-1-15,0 0 1 0,17-31-1 0,10-23 1 16,-27 54-9-16,0 0 9 0,28-57-8 0,7 5 8 15,-35 52-21-15,0 0 21 0,37-69-20 0,-2-31 20 16,-35 100-30-16,0 0 30 0,43-113-30 0,1 16 30 16,-44 97-30-16,0 0 30 0,46-90-30 0,-7 11 30 0,-39 79-24 15,0 0 24-15,37-73-23 0,-9 9 23 0,-28 64-19 16,0 0 19-16,30-62-18 0,-7 3 18 0,-23 59-13 16,0 0 13-16,23-45-13 0,-4 17 13 0,-19 28-8 0,0 0 8 15,16-21-8-15,-11 6 8 0,-5 15-4 0,0 0 4 16,4-11-4-16,-4 11 4 0,0 0 0 0,0 0 0 15,-18 9 0-15,-14 17 0 0,32-26 1 0,0 0-1 16,-40 47 1-16,-4 22-1 0,44-69 4 0,0 0-4 16,-51 85 4-16,-2 7-4 0,53-92 4 0,0 0-4 0,-53 98 4 15,7 3-4-15,46-101 1 0,0 0-1 0,-42 96 2 16,-6-11-2-16,48-85 0 0,0 0 0 0,-46 82 1 16,0-5-1-16,46-77 0 0,0 0 0 0,-40 73 0 15,3-11 0-15,37-62-2 0,0 0 2 0,-25 52-1 16,11-10 1-16,14-42-3 0,0 0 3 0,-2 15-3 15,7-30 3-15,-5 15-4 0,0 0 4 0,14-43-4 16,15-18 4-16,-29 61-4 0,0 0 4 0,38-66-3 16,3-3 3-16,-41 69-6 0,0 0 6 0,41-73-5 15,1-20 5-15,-42 93-9 0,0 0 9 0,44-92-8 0,-7 2 8 16,-37 90-11-16,0 0 11 0,44-91-11 0,0-13 11 16,-44 104-11-16,0 0 11 0,51-99-11 0,2 4 11 15,-53 95-5-15,0 0 5 0,46-78-5 0,-9 9 5 16,-37 69-2-16,0 0 2 0,35-61-2 0,-3 1 2 15,-32 60 0-15,0 0 0 0,23-52 0 0,-5 0 0 16,-18 52 0-16,0 0 0 0,12-42 0 0,-1 18 0 16,-11 24 0-16,0 0 0 0,5-19 0 0,-1 10 0 15,-4 9 0-15,0 0 0 0,0 0 1 0,-4 12-1 16,4-12 1-16,0 0-1 0,-11 32 1 0,-6 25-1 0,17-57 1 16,0 0-1-16,-32 60 2 0,-9 3-2 0,41-63 2 15,0 0-2-15,-45 67 3 0,-8 14-3 0,53-81 1 16,0 0-1-16,-59 92 1 0,8 5-1 0,-3 0-440 0</inkml:trace>
  <inkml:trace contextRef="#ctx0" brushRef="#br0" timeOffset="89959.87">8304 6926 169 0,'0'0'0'0,"15"-23"0"15,13-41 0-15,-28 64 1 0,0 0-1 0,40-73 1 16,6 9-1-16,-46 64 2 0,0 0-2 0,48-67 2 0,-6 1-2 16,-42 66 1-16,0 0-1 0,44-69 1 0,-9-4-1 15,-35 73 2-15,0 0-2 0,32-64 3 0,-9 23-3 16,-23 41 9-16,0 0-9 0,18-24 9 0,-9 13-9 15,-9 11 18-15,0 0-18 0,-7 11 18 0,-18 25-18 16,25-36 32-16,0 0-32 0,-41 53 32 0,-17 29-32 16,58-82 38-16,0 0-38 0,-72 92 38 0,-4 4-38 15,76-96 43-15,0 0-43 0,-72 106 43 0,12 7-43 0,60-113 42 16,0 0-42-16,-59 105 43 0,1-17-43 0,58-88 35 16,0 0-35-16,-54 85 35 0,6 0-35 0,48-85 23 15,0 0-23-15,-39 78 24 0,9-14-24 0,30-64 18 16,0 0-18-16,-18 48 18 0,13-23-18 0,5-25 8 0,0 0-8 15,5 6 8-15,17-12-8 0,-22 6 2 0,0 0-2 16,23-18 3-16,5-8-3 0,-28 26 0 0,0 0 0 16,30-38 1-16,2-21-1 0,-32 59-6 0,0 0 6 15,37-65-5-15,0-5 5 0,-37 70-13 0,0 0 13 0,38-72-12 16,3-8 12-16,-41 80-18 0,0 0 18 0,41-81-18 16,-1-4 18-16,-40 85-17 0,0 0 17 0,50-85-17 15,-1 7 17-15,-49 78-13 0,0 0 13 0,51-76-13 16,-2 3 13-16,-49 73-7 0,0 0 7 0,45-69-7 15,-14 5 7-15,-31 64-1 0,0 0 1 0,32-59-1 16,-9 14 1-16,-23 45 0 0,0 0 0 0,18-33 1 16,-4 9-1-16,-14 24 3 0,0 0-3 0,9-12 4 15,-9 12-4-15,0 0 11 0,0 0-11 0,0 0 11 16,-7 16-11-16,7-16 20 0,0 0-20 0,-20 29 21 0,-12 27-21 16,32-56 23-16,0 0-23 0,-49 69 24 0,-15 16-24 15,64-85 27-15,0 0-27 0,-75 96 28 0,-3 10-28 16,78-106 19-16,0 0-19 0,-78 109 20 0,8 0-20 15,70-109 16-15,0 0-16 0,-69 104 16 0,-3-7-16 16,72-97 8-16,0 0-8 0,-62 86 9 0,11-3-9 16,51-83 10-16,0 0-10 0,-41 73 11 0,18-16-11 15,23-57 7-15,0 0-7 0,-14 40 7 0,11-26-7 16,3-14 4-16,0 0-4 0,5-2 5 0,18-17-5 16,-23 19 2-16,0 0-2 0,39-41 2 0,10-44-2 0,-49 85 0 15,0 0 0-15,57-97 1 0,10-10-1 0,-67 107 0 16,0 0 0-16,67-115 0 0,7-9 0 0,-74 124-1 0,0 0 1 15,74-123 0-15,5 12 0 0,-79 111-2 0,0 0 2 16,76-107-1-16,-9 6 1 0,-67 101-3 0,0 0 3 16,58-96-2-16,-7 7 2 0,-51 89-3 0,0 0 3 15,50-85-2-15,-1 1 2 0,-49 84-1 0,0 0 1 0,50-78-1 16,-1 14 1-16,-49 64-1 0,0 0 1 0,49-57 0 16,-12 13 0-16,-37 44-1 0,0 0 1 0,29-27 0 15,-14 9 0-15,-15 18 0 0,0 0 0 0,9-7 0 16,-9 7 0-16,0 0 0 0,0 0 0 0,-9 19 1 15,-17 13-1-15,26-32 2 0,0 0-2 0,-37 46 2 16,-16 22-2-16,53-68 4 0,0 0-4 0,-53 73 4 16,-2 3-4-16,55-76 6 0,0 0-6 0,-49 78 7 15,1-2-7-15,48-76 10 0,0 0-10 0,-44 76 10 16,-2 2-10-16,46-78 10 0,0 0-10 0,-40 72 11 16,-1-11-11-16,41-61 10 0,0 0-10 0,-35 52 10 0,7-19-10 15,28-33 4-15,0 0-4 0,-23 27 5 0,11-13-5 16,12-14 2-16,0 0-2 0,-6 11 3 0,6-11-3 15,0 0 0-15,0 0 0 0,11-4 1 0,10-20-1 16,-21 24 0-16,0 0 0 0,32-42 0 0,10-16 0 16,-42 58-2-16,0 0 2 0,53-77-1 0,7-19 1 15,-60 96-5-15,0 0 5 0,71-111-4 0,15-7 4 16,-86 118-14-16,0 0 14 0,93-124-13 0,12 6 13 16,-105 118-23-16,0 0 23 0,100-125-23 0,-10 4 23 0,-90 121-17 15,0 0 17-15,86-109-16 0,-8 28 16 0,-78 81-11 16,0 0 11-16,64-69-11 0,-15 17 11 0,-49 52-6 15,0 0 6-15,35-37-5 0,-14 17 5 0,-21 20 0 16,0 0 0-16,7-7 0 0,-7 7 0 0,0 0 3 16,0 0-3-16,-19 15 3 0,-27 25-3 0,46-40 12 0,0 0-12 15,-63 57 12-15,-13 16-12 0,76-73 20 0,0 0-20 16,-81 85 20-16,-4 5-20 0,85-90 28 0,0 0-28 16,-88 96 29-16,-18 12-29 0,106-108 26 0,0 0-26 0,-95 107 26 15,14-3-26-15,81-104 20 0,0 0-20 0,-73 97 21 16,5-16-21-16,68-81 17 0,0 0-17 0,-59 73 17 15,17-9-17-15,42-64 13 0,0 0-13 0,-26 50 14 16,11-22-14-16,15-28 9 0,0 0-9 0,-3 15 9 16,12-11-9-16,-9-4 5 0,0 0-5 0,14-4 6 15,7-11-6-15,-21 15 1 0,0 0-1 0,23-26 2 16,9-14-2-16,-32 40 0 0,0 0 0 0,28-48 0 16,7-8 0-16,-35 56-5 0,0 0 5 0,35-62-4 15,8-18 4-15,-43 80-14 0,0 0 14 0,54-85-14 16,19-11 14-16,-73 96-17 0,0 0 17 0,79-101-17 0,-7 11 17 15,-72 90-16-15,0 0 16 0,64-85-16 0,-13 1 16 16,-51 84-16-16,0 0 16 0,44-77-16 0,-8 20 16 16,-36 57-11-16,0 0 11 0,22-43-10 0,-7 17 10 15,-15 26-6-15,0 0 6 0,8-15-5 0,-8 15 5 16,0 0-2-16,0 0 2 0,0 0-1 0,-21 6 1 16,21-6 0-16,0 0 0 0,-24 30 0 0,-17 18 0 0,41-48 1 15,0 0-1-15,-49 64 2 0,-18 21-2 0,67-85 4 16,0 0-4-16,-78 94 5 0,-12 2-5 0,90-96 14 15,0 0-14-15,-90 110 15 0,0 7-15 0,90-117 21 16,0 0-21-16,-95 128 22 0,-9 7-22 0,104-135 6 0,0 0-6 16,-94 128 6-16,25-22-6 0,69-106 0 0,0 0 0 15,-54 90 1-15,8-11-1 0,46-79 0 0,0 0 0 16,-39 66 1-16,11-2-1 0,28-64 0 0,0 0 0 16,-18 49 0-16,6-22 0 0,12-27-1 0,0 0 1 0,-2 18-1 15,2-8 1-15,0-10-5 0,0 0 5 0,0 0-5 16,18-19 5-16,-18 19-8 0,0 0 8 0,16-29-8 15,8-20 8-15,-24 49-14 0,0 0 14 0,34-59-14 16,10-12 14-16,-44 71-16 0,0 0 16 0,58-86-16 16,20-21 16-16,-78 107-19 0,0 0 19 0,84-111-18 15,-2 9 18-15,-82 102-17 0,0 0 17 0,68-97-16 16,-4 3 16-16,-64 94-16 0,0 0 16 0,60-84-16 16,2 6 16-16,-62 78-8 0,0 0 8 0,58-68-7 15,-9 16 7-15,-49 52-5 0,0 0 5 0,41-41-4 16,-10 6 4-16,-31 35-1 0,0 0 1 0,23-26-1 0,-8 11 1 15,-15 15 0-15,0 0 0 0,8-13 0 0,-8 13 0 16,0 0 1-16,0 0-1 0,-12 4 1 0,-13 11-1 16,25-15 4-16,0 0-4 0,-40 30 4 0,-17 11-4 15,57-41 7-15,0 0-7 0,-63 61 7 0,-10 26-7 16,73-87 9-16,0 0-9 0,-74 90 10 0,4-2-10 16,70-88 10-16,0 0-10 0,-65 81 10 0,3-15-10 0,62-66 7 15,0 0-7-15,-51 55 7 0,17-17-7 0,34-38 3 16,0 0-3-16,-19 25 4 0,13-13-4 0,6-12 0 15,0 0 0-15,15-9 1 0,25-24-1 0,-40 33-1 0,0 0 1 16,51-48 0-16,15-22 0 0,-66 70-5 0,0 0 5 16,77-84-4-16,13-29 4 0,-90 113-13 0,0 0 13 15,104-114-12-15,18-5 12 0,-122 119-18 0,0 0 18 16,136-123-18-16,5-5 18 0,-141 128-17 0,0 0 17 16,130-115-16-16,-22 10 16 0,-108 105-17 0,0 0 17 15,108-97-16-15,1 0 16 0,-109 97-15 0,0 0 15 0,99-83-14 16,-13 19 14-16,-86 64-11 0,0 0 11 0,67-57-11 15,-21 12 11-15,-46 45-7 0,0 0 7 0,32-37-7 16,-15 18 7-16,-17 19-4 0,0 0 4 0,9-12-3 16,-9 7 3-16,0 5-2 0,0 0 2 0,0 0-1 15,-14-7 1-15,14 7 0 0,0 0 0 0,-21 11 1 16,-20 9-1-16,41-20 4 0,0 0-4 0,-51 28 5 16,-7 8-5-16,58-36 11 0,0 0-11 0,-72 38 11 15,-8 9-11-15,80-47 21 0,0 0-21 0,-77 49 21 16,8 4-21-16,69-53 19 0,0 0-19 0,-72 56 19 15,-1-4-19-15,73-52 18 0,0 0-18 0,-67 48 19 0,9-10-19 16,58-38 12-16,0 0-12 0,-46 31 13 0,20-10-13 16,26-21 7-16,0 0-7 0,-20 16 8 0,12-8-8 15,8-8 3-15,0 0-3 0,8-3 4 0,17-13-4 16,-25 16 0-16,0 0 0 0,49-33 0 0,24-20 0 16,-73 53-1-16,0 0 1 0,84-70 0 0,15-16 0 15,-99 86-4-15,0 0 4 0,110-87-3 0,17 4 3 0,-127 83-8 16,0 0 8-16,121-81-8 0,-11 0 8 0,-110 81-11 15,0 0 11-15,102-70-10 0,-12 6 10 0,-90 64-13 16,0 0 13-16,81-53-13 0,-14 6 13 0,-67 47-9 16,0 0 9-16,55-33-9 0,-22 5 9 0,-33 28-5 0,0 0 5 15,21-17-4-15,-8 9 4 0,-13 8-1 0,0 0 1 16,0 0 0-16,-7 8 0 0,7-8 0 0,0 0 0 16,-23 16 0-16,-32 13 0 0,55-29 1 0,0 0-1 0,-70 43 2 15,-13 15-2-15,83-58 8 0,0 0-8 0,-94 69 8 16,-6 10-8-16,100-79 13 0,0 0-13 0,-110 75 13 15,-1-3-13-15,111-72 17 0,0 0-17 0,-107 73 18 16,18 0-18-16,89-73 18 0,0 0-18 0,-81 67 18 16,14-13-18-16,67-54 15 0,0 0-15 0,-55 40 16 15,24-16-16-15,31-24 6 0,0 0-6 0,-16 16 6 16,16-16-6-16,0 0 0 0,0 0 0 0,12-9 1 16,25-22-1-16,-37 31-1 0,0 0 1 0,57-49 0 15,15-18 0-15,-72 67-2 0,0 0 2 0,95-75-2 16,23-6 2-16,-118 81-11 0,0 0 11 0,126-86-10 0,-8-4 10 15,-118 90-16-15,0 0 16 0,122-85-16 0,-10 12 16 16,-112 73-14-16,0 0 14 0,96-60-13 0,-20 11 13 16,-76 49-11-16,0 0 11 0,63-48-11 0,-8 6 11 15,-55 42-8-15,0 0 8 0,40-35-8 0,-13 18 8 16,-27 17-3-16,0 0 3 0,14-3-3 0,-14 3 3 16,0 0-1-16,0 0 1 0,-23 19-1 0,-18 17 1 0,41-36 0 15,0 0 0-15,-58 49 0 0,-23 11 0 16,81-60 1-16,0 0-1 0,-99 75 2 0,-19 28-2 0,118-103 6 15,0 0-6-15,-141 118 7 0,-21 15-7 0,162-133 11 16,0 0-11-16,-163 128 12 0,28-1-12 0,135-127 16 16,0 0-16-16,-117 105 17 0,22-20-17 0,95-85 15 0,0 0-15 15,-72 68 15-15,26-11-15 0,46-57 7 0,0 0-7 16,-27 41 7-16,13-17-7 0,14-24 3 0,0 0-3 16,5 13 4-16,10-13-4 0,-15 0 0 0,0 0 0 15,35-18 1-15,16-18-1 0,-51 36 0 0,0 0 0 0,67-54 0 16,14-10 0-16,-81 64-1 0,0 0 1 0,95-79 0 15,18-20 0-15,-113 99-1 0,0 0 1 0,122-104-1 16,-6-1 1-16,-116 105-1 0,0 0 1 0,122-101-1 16,-9-1 1-16,-113 102-4 0,0 0 4 0,104-92-4 15,-16 8 4-15,-88 84-5 0,0 0 5 0,74-70-4 16,-17 10 4-16,-57 60-4 0,0 0 4 0,53-45-4 16,-9 8 4-16,-44 37-4 0,0 0 4 0,39-31-3 15,-9 11 3-15,-30 20-9 0,0 0 9 0,26-16-9 16,-3 4 9-16,0 0-623 0</inkml:trace>
  <inkml:trace contextRef="#ctx0" brushRef="#br0" timeOffset="92043.43">11393 3920 102 0,'0'0'0'0,"0"0"0"0,0 0 0 16,0 0 131-16,0 0-131 0,0 0 132 0,0 0-132 15,0 0 119-15,0 0-119 0,-30 7 119 0,-19 22-119 0,49-29 32 16,0 0-32-16,-69 33 32 0,-26 7-32 15,95-40 30-15,0 0-30 0,-112 52 30 0,-16 17-30 0,128-69 21 16,0 0-21-16,-138 81 22 0,-3 7-22 0,141-88 13 16,0 0-13-16,-150 94 14 0,-10-2-14 0,160-92 4 15,0 0-4-15,-142 88 4 0,24-7-4 0,118-81 0 0,0 0 0 16,-95 64 1-16,19-22-1 0,76-42-1 0,0 0 1 16,-62 29 0-16,29-6 0 0,33-23-4 0,0 0 4 15,-18 8-4-15,18-8 4 0,0 0-10 0,0 0 10 16,18-24-10-16,31-17 10 0,-49 41-13 0,0 0 13 0,66-49-13 15,18-15 13-15,-84 64-17 0,0 0 17 0,103-67-16 16,25-3 16-16,-128 70-16 0,0 0 16 0,136-72-15 16,2-6 15-16,-138 78-20 0,0 0 20 0,137-76-19 15,-10 3 19-15,-127 73-15 0,0 0 15 0,113-61-14 16,-19 13 14-16,-94 48-11 0,0 0 11 0,77-36-11 16,-13 3 11-16,-64 33-10 0,0 0 10 0,53-19-10 15,-18 3 10-15,-35 16-10 0,0 0 10 0,23-8-9 16,-14 2 9-16,-9 6-1 0,0 0 1 0,0 0 0 15,0 0 0-15,0 0 3 0,0 0-3 0,-7-3 3 16,-9 6-3-16,16-3 13 0,0 0-13 0,-32 9 14 0,-17 7-14 16,49-16 31-16,0 0-31 0,-64 26 31 0,-15 17-31 15,79-43 37-15,0 0-37 0,-90 52 38 0,-16 13-38 16,106-65 34-16,0 0-34 0,-113 70 34 0,0 6-34 16,113-76 28-16,0 0-28 0,-116 79 28 0,-6-1-28 15,122-78 21-15,0 0-21 0,-109 73 21 0,24 0-21 16,85-73 7-16,0 0-7 0,-60 52 7 0,21-20-7 0,39-32 0 15,0 0 0-15,-17 13 0 0,17-13 0 0,0 0-8 16,0 0 8-16,24-30-7 0,24-29 7 0,-48 59-20 16,0 0 20-16,76-65-20 0,31-8 20 0,-107 73-49 0,0 0 49 15,127-80-49-15,22-17 49 0,-149 97-56 0,0 0 56 16,167-97-55-16,-3 7 55 0,-164 90-51 0,0 0 51 16,161-81-50-16,-8 5 50 0,-153 76-37 0,0 0 37 15,136-73-37-15,-14 4 37 0,-122 69-13 0,0 0 13 16,100-59-13-16,-15 18 13 0,-85 41-6 0,0 0 6 15,63-37-6-15,-22 13 6 0,-41 24-1 0,0 0 1 0,23-15-1 16,-11 6 1-16,-12 9 0 0,0 0 0 0,7-9 0 16,-7 9 0-16,0 0 8 0,0 0-8 0,-10 2 8 15,-26 10-8-15,36-12 23 0,0 0-23 0,-45 23 24 16,-22 9-24-16,67-32 33 0,0 0-33 0,-75 42 33 16,0 5-33-16,75-47 35 0,0 0-35 0,-90 53 36 15,-9-1-36-15,99-52 29 0,0 0-29 0,-97 52 29 16,7-7-29-16,90-45 22 0,0 0-22 0,-85 45 22 15,13-8-22-15,72-37 17 0,0 0-17 0,-64 27 18 16,15-6-18-16,49-21 10 0,0 0-10 0,-37 16 11 16,19-8-11-16,18-8 8 0,0 0-8 0,-9 4 8 0,9-4-8 15,0 0 5-15,0 0-5 0,13-9 5 0,26-10-5 16,-39 19 3-16,0 0-3 0,56-29 4 0,13-15-4 16,-69 44 3-16,0 0-3 0,90-45 3 0,23-3-3 15,-113 48 2-15,0 0-2 0,127-61 3 0,14-15-3 16,-141 76 0-16,0 0 0 0,148-76 1 0,9 3-1 15,-157 73 0-15,0 0 0 0,148-62 0 0,-7 7 0 16,-141 55-1-16,0 0 1 0,122-45-1 0,-27 5 1 16,-95 40-3-16,0 0 3 0,76-33-3 0,-28 9 3 0,-48 24-3 15,0 0 3-15,35-18-3 0,-14 8 3 0,-21 10-1 16,0 0 1-16,9-5-1 0,-9 5 1 0,0 0 0 16,0 0 0-16,0 0 0 0,-16 0 0 0,16 0 1 0,0 0-1 15,-28 9 1-15,-18 15-1 0,46-24 3 0,0 0-3 16,-63 29 4-16,-35 14-4 0,98-43 0 0,0 0 0 15,-111 49 1-15,-17 11-1 0,128-60 0 0,0 0 0 0,-142 70 0 16,-11 14 0-16,153-84-2 0,0 0 2 0,-157 85-1 16,16-12 1-16,141-73-6 0,0 0 6 0,-118 55-5 15,24-13 5-15,94-42-8 0,0 0 8 0,-69 28-7 16,29-11 7-16,40-17-12 0,0 0 12 0,-27 10-11 16,19-5 11-16,8-5-8 0,0 0 8 0,8-12-8 15,19-15 8-15,-27 27-3 0,0 0 3 0,55-37-2 16,27-8 2-16,-82 45-1 0,0 0 1 0,103-53-1 15,20-20 1-15,-123 73-1 0,0 0 1 0,138-71 0 16,24 2 0-16,-162 69 0 0,0 0 0 0,177-73 0 16,8 4 0-16,-185 69 0 0,0 0 0 0,176-68 1 15,-14 6-1-15,-162 62 1 0,0 0-1 0,142-55 2 0,-26 1-2 16,-116 54 3-16,0 0-3 0,104-47 3 0,-5 9-3 16,-99 38 3-16,0 0-3 0,86-34 4 0,-13 11-4 15,-73 23 3-15,0 0-3 0,51-15 3 0,-27 6-3 16,-24 9 6-16,0 0-6 0,9-7 6 0,-9 7-6 15,0 0 6-15,0 0-6 0,-39 3 7 0,-28 11-7 0,67-14 8 16,0 0-8-16,-86 25 9 0,-9 9-9 0,95-34 12 16,0 0-12-16,-117 50 12 0,-15 14-12 0,132-64 17 15,0 0-17-15,-148 70 18 0,-23 4-18 0,171-74 18 0,0 0-18 16,-186 81 18-16,0 4-18 0,186-85 16 0,0 0-16 16,-172 85 16-16,21-12-16 0,151-73 12 15,0 0-12-15,-124 60 12 0,17-18-12 0,107-42 9 0,0 0-9 16,-81 31 10-16,13-14-10 0,68-17 4 0,0 0-4 15,-47 12 5-15,20-3-5 0,27-9 2 0,0 0-2 16,-14 3 3-16,14-3-3 0,0 0 2 0,0 0-2 0,14-8 3 16,31-16-3-16,-45 24 3 0,0 0-3 0,63-37 3 15,18-11-3-15,-81 48 2 0,0 0-2 0,106-52 3 16,28-9-3-16,-134 61 2 0,0 0-2 0,145-60 3 16,19-1-3-16,-164 61 0 0,0 0 0 0,178-66 1 15,9-6-1-15,-187 72-2 0,0 0 2 0,192-76-1 16,-1-4 1-16,-191 80-3 0,0 0 3 0,178-66-2 15,-12 6 2-15,-166 60-3 0,0 0 3 0,139-45-3 16,-35 8 3-16,-104 37-2 0,0 0 2 0,81-24-2 16,-17 3 2-16,-64 21-2 0,0 0 2 0,44-15-2 0,-16 3 2 15,-28 12-2-15,0 0 2 0,12-9-1 0,-5 5 1 16,-7 4-1-16,0 0 1 0,0 0-1 0,-17 0 1 16,17 0-1-16,0 0 1 0,-32 6 0 0,-19 9 0 15,51-15 0-15,0 0 0 0,-69 19 0 0,-26 7 0 16,95-26 2-16,0 0-2 0,-108 35 2 0,-26 13-2 15,134-48 7-15,0 0-7 0,-148 63 8 0,-30 18-8 16,178-81 9-16,0 0-9 0,-200 92 10 0,-2-2-10 16,202-90 3-16,0 0-3 0,-201 91 3 0,10 10-3 0,191-101 0 15,0 0 0-15,-173 93 0 0,20-5 0 0,-4-1-717 16</inkml:trace>
  <inkml:trace contextRef="#ctx0" brushRef="#br0" timeOffset="93093.82">10657 4299 617 0,'0'0'0'15,"-17"15"0"-15,-38 30 0 0,55-45 0 0,0 0 0 16,-53 45 0-16,11-5 0 0,42-40 0 0,0 0 0 15,-35 33 0-15,12-5 0 0,23-28 0 0,0 0 0 16,-18 20 0-16,13-4 0 0,5-16-2 0,0 0 2 16,5 9-1-16,6-2 1 0,-11-7-2 0,0 0 2 0,12 5-2 15,0-2 2-15,-12-3-2 0,0 0 2 0,9-3-2 16,5-2 2-16,-14 5-3 0,0 0 3 0,18-11-2 16,10-6 2-16,-28 17-7 0,0 0 7 0,44-31-6 15,25-19 6-15,-69 50-5 0,0 0 5 0,81-64-5 16,14-18 5-16,-95 82-12 0,0 0 12 0,113-85-11 15,18 1 11-15,-131 84-18 0,0 0 18 0,136-89-17 16,8-4 17-16,-144 93-13 0,0 0 13 0,154-97-12 16,3 5 12-16,-157 92-9 0,0 0 9 0,162-85-8 15,2 8 8-15,-164 77-5 0,0 0 5 0,153-71-5 16,-13 0 5-16,-140 71-2 0,0 0 2 0,127-63-2 0,-2 10 2 16,-125 53 0-16,0 0 0 0,108-45 0 0,-8 8 0 15,-100 37 1-15,0 0-1 0,90-31 2 0,-12 5-2 16,-78 26 4-16,0 0-4 0,67-19 5 0,-18 7-5 15,-49 12 6-15,0 0-6 0,34-9 7 0,-17 6-7 16,-17 3 9-16,0 0-9 0,13-3 9 0,-13 3-9 16,0 0 9-16,0 0-9 0,5 0 10 0,-5 0-10 0,0 0 18 15,0 0-18-15,-9 0 18 0,-1 3-18 0,10-3 25 16,0 0-25-16,-22 3 26 0,-15 3-26 0,37-6 32 16,0 0-32-16,-53 10 33 0,-14 7-33 0,67-17 36 15,0 0-36-15,-74 25 37 0,-21 11-37 0,95-36 22 16,0 0-22-16,-108 48 22 0,-26 16-22 0,134-64 17 0,0 0-17 15,-150 73 18-15,-17 5-18 0,167-78 14 0,0 0-14 16,-185 85 14-16,-1 3-14 0,186-88 10 0,0 0-10 16,-167 88 11-16,28-3-11 0,139-85 9 0,0 0-9 0,-136 78 10 15,0-11-10-15,136-67 7 0,0 0-7 0,-116 58 8 16,15-7-8-16,101-51 7 0,0 0-7 0,-81 45 7 16,0-3-7-16,81-42 6 0,0 0-6 0,-67 35 6 15,26-18-6-15,41-17 6 0,0 0-6 0,-28 12 6 16,16-5-6-16,12-7 4 0,0 0-4 0,0 0 4 15,28-23-4-15,-28 23 2 0,0 0-2 0,39-29 2 16,24-11-2-16,-63 40 0 0,0 0 0 0,83-48 1 16,21-6-1-16,-104 54-1 0,0 0 1 0,124-64 0 15,17-9 0-15,-141 73-4 0,0 0 4 0,167-81-3 0,27-4 3 16,-194 85-7-16,0 0 7 0,203-88-7 0,5 7 7 16,-208 81-19-16,0 0 19 0,194-76-19 0,-17-1 19 15,-177 77-11-15,0 0 11 0,151-65-10 0,-27 4 10 16,-124 61-18-16,0 0 18 0,107-48-17 0,-17 8 17 15,-90 40-12-15,0 0 12 0,80-33-12 0,-15 10 12 16,-65 23-1-16,0 0 1 0,55-13-1 0,-22 0 1 16,-33 13 1-16,0 0-1 0,25-8 2 0,-7 1-2 15,-18 7 7-15,0 0-7 0,14 0 8 0,-6 0-8 0,-8 0 18 16,0 0-18-16,0 0 18 0,6 7-18 0,-6-7 22 16,0 0-22-16,0 0 23 0,-6 0-23 0,6 0 24 15,0 0-24-15,-12 2 24 0,-7 4-24 0,19-6 24 16,0 0-24-16,-32 9 24 0,-7-2-24 0,39-7 24 0,0 0-24 15,-49 9 24-15,-11-1-24 0,60-8 24 0,0 0-24 16,-67 12 24-16,3 1-24 0,64-13 21 0,0 0-21 16,-58 12 22-16,12-4-22 0,46-8 16 0,0 0-16 15,-32 7 16-15,15-3-16 0,17-4 6 0,0 0-6 0,-9 0 6 16,9 0-6-16,0 0 1 0,0 0-1 0,5-7 1 16,18-2-1-16,-23 9 0 0,0 0 0 0,34-12 0 15,12-4 0-15,-46 16-3 0,0 0 3 0,60-19-2 16,24 6 2-16,-84 13-8 0,0 0 8 0,95-16-8 15,4-8 8-15,-99 24-7 0,0 0 7 0,104-28-7 16,4 2 7-16,-108 26-6 0,0 0 6 0,95-19-6 16,-21 2 6-16,-74 17-9 0,0 0 9 0,57-12-8 15,-26 1 8-15,-31 11-8 0,0 0 8 0,18-5-7 16,-9 2 7-16,-9 3-4 0,0 0 4 0,0 0-4 16,-9 7 4-16,9-7-1 0,0 0 1 0,-25 8-1 0,-17 4 1 15,42-12 0-15,0 0 0 0,-53 18 0 0,-3 9 0 16,-1-2-775-16</inkml:trace>
  <inkml:trace contextRef="#ctx0" brushRef="#br0" timeOffset="93990.61">10395 3927 494 0,'0'0'0'0,"0"0"0"16,0 0 0-16,0 0 13 0,0 0-13 0,0 0 14 15,0 0-14-15,0 0 25 0,0 0-25 0,0 0 25 16,28 17-25-16,-28-17 15 0,0 0-15 0,19 7 15 16,8-2-15-16,-27-5 6 0,0 0-6 0,35 7 6 15,9 2-6-15,-44-9 2 0,0 0-2 0,57 8 3 16,13 1-3-16,-70-9 1 0,0 0-1 0,72 7 2 16,2-4-2-16,-74-3 7 0,0 0-7 0,73 0 7 15,-3-3-7-15,-70 3 7 0,0 0-7 0,67-9 7 0,2 2-7 16,-69 7 14-16,0 0-14 0,64-5 14 0,-11 2-14 15,-53 3 20-15,0 0-20 0,37-4 20 0,-14 4-20 16,-23 0 30-16,0 0-30 0,8 0 30 0,-8 0-30 16,0 0 41-16,0 0-41 0,0 0 41 0,0 0-41 15,0 0 45-15,0 0-45 0,-14 9 46 0,-12 6-46 0,26-15 41 16,0 0-41-16,-46 21 41 0,-16 10-41 16,62-31 40-16,0 0-40 0,-72 52 41 0,-9 26-41 0,81-78 40 15,0 0-40-15,-83 85 40 0,-7 7-40 0,90-92 28 16,0 0-28-16,-81 86 29 0,17-6-29 0,64-80 11 15,0 0-11-15,-49 72 12 0,21 5-12 0,1 0-895 0</inkml:trace>
  <inkml:trace contextRef="#ctx0" brushRef="#br0" timeOffset="96026.54">7800 12123 124 0,'0'0'0'16,"0"0"0"-16,0 0 0 0,0 0 0 0,0 0 0 16,0 0 1-16,0 0-1 0,0 0 7 0,0 0-7 15,0 0 7-15,-14 51-7 0,14-51 15 0,0 0-15 16,3 58 15-16,3 2-15 0,-6-60 19 0,0 0-19 0,14 62 20 15,12 6-20-15,-26-68 12 0,0 0-12 0,32 88 13 16,17 26-13-16,-49-114 12 0,0 0-12 0,51 137 13 16,8 14-13-16,-59-151 9 0,0 0-9 0,54 155 10 15,-4-9-10-15,-1-3-148 0</inkml:trace>
  <inkml:trace contextRef="#ctx0" brushRef="#br0" timeOffset="96444.52">7777 12418 214 0,'0'0'0'0,"0"-15"0"0,-9-30 0 0,9 45-1 16,0 0 1-16,-3-36 0 0,1 18 0 0,2 18 0 16,0 0 0-16,0-12 1 0,-4 0-1 0,4 12 9 15,0 0-9-15,0 0 10 0,6 5-10 0,-6-5 31 0,0 0-31 16,16 24 32-16,3 20-32 0,-19-44 44 16,0 0-44-16,26 65 44 0,6 36-44 0,-32-101 48 0,0 0-48 15,44 112 49-15,7 6-49 0,-51-118 42 0,0 0-42 16,55 119 43-16,-2 1-43 0,-53-120 32 0,0 0-32 15,42 124 32-15,-1 22-32 0,-41-146 28 0,0 0-28 0,39 135 29 16,-2-9-29-16,-37-126 21 0,0 0-21 0,37 114 22 16,-2-15-22-16,-35-99 17 0,0 0-17 0,35 97 17 15,2 2-17-15,-37-99 11 0,0 0-11 0,37 86 11 16,2-27-11-16,-39-59 1 0,0 0-1 0,32 45 1 16,0-17-1-16,-4 1-531 0</inkml:trace>
  <inkml:trace contextRef="#ctx0" brushRef="#br0" timeOffset="97443.32">8047 13067 236 0,'0'0'0'0,"-12"-17"0"0,-20-33 0 16,32 50 9-16,0 0-9 0,-32-55 9 0,0 4-9 15,32 51 11-15,0 0-11 0,-26-53 11 0,3-6-11 16,23 59 9-16,0 0-9 0,-23-61 10 0,5 8-10 15,18 53 12-15,0 0-12 0,-14-52 12 0,2 10-12 0,12 42 18 16,0 0-18-16,-5-33 19 0,-1 18-19 0,6 15 23 16,0 0-23-16,0-9 23 0,0 9-23 0,0 0 32 15,0 0-32-15,0-7 33 0,0 7-33 0,0 0 34 16,0 0-34-16,0 14 34 0,6 21-34 0,-6-35 36 0,0 0-36 16,12 48 37-16,7 28-37 0,-19-76 35 0,0 0-35 15,29 90 35-15,9 9-35 0,-38-99 40 0,0 0-40 16,50 105 40-16,10 3-40 0,-60-108 40 0,0 0-40 15,53 124 41-15,-4 34-41 0,-49-158 31 0,0 0-31 0,46 145 32 16,-6-34-32-16,-40-111 15 0,0 0-15 0,32 102 15 16,-5-3-15-16,-27-99 7 0,0 0-7 0,24 95 8 15,-1-9-8-15,-23-86 3 0,0 0-3 0,18 66 3 16,-2-28-3-16,-16-38 0 0,0 0 0 0,7 23 0 16,0-9 0-16,-7-14-5 0,0 0 5 0,-7-14-4 15,-9-36 4-15,16 50-10 0,0 0 10 0,-21-73-10 16,-2-31 10-16,23 104-16 0,0 0 16 0,-23-111-15 15,-4 2 15-15,27 109-7 0,0 0 7 0,-28-109-7 16,-11 0 7-16,39 109-3 0,0 0 3 0,-42-112-2 0,-7-2 2 16,49 114 0-16,0 0 0 0,-53-111 0 0,2 7 0 15,51 104 0-15,0 0 0 0,-46-95 0 0,11 12 0 16,35 83 1-16,0 0-1 0,-32-82 2 0,9-2-2 16,23 84 2-16,0 0-2 0,-21-87 2 0,7-3-2 15,14 90 0-15,0 0 0 0,-13-80 1 0,4 16-1 16,9 64 1-16,0 0-1 0,-7-38 1 0,0 28-1 15,7 10 1-15,0 0-1 0,0 0 2 0,-10 5-2 16,10-5 2-16,0 0-2 0,0 0 2 0,-7 0-2 0,7 0 3 16,0 0-3-16,0 0 3 0,0 0-3 0,0 0 4 15,0 0-4-15,0 0 5 0,-6 4-5 0,6-4 5 16,0 0-5-16,-3 10 6 0,1 23-6 0,2-33 6 16,0 0-6-16,5 38 7 0,9-2-7 0,-14-36 5 0,0 0-5 15,22 40 6-15,1 15-6 0,-23-55 3 0,0 0-3 16,35 68 4-16,11 29-4 0,-46-97 2 0,0 0-2 15,54 119 2-15,5 18-2 0,-59-137 1 0,0 0-1 0,54 145 1 16,-1 15-1-16,-53-160 1 0,0 0-1 0,46 136 1 16,-4-30-1-16,-42-106 1 0,0 0-1 0,39 100 1 15,-7 9-1-15,-32-109 2 0,0 0-2 0,28 92 3 16,-7-30-3-16,-21-62 1 0,0 0-1 0,9 35 1 16,0-35-1-16,-9 0 0 0,0 0 0 0,0-12 1 15,-4-12-1-15,4 24 0 0,0 0 0 0,-12-32 0 16,-7-2 0-16,19 34-1 0,0 0 1 0,-23-54 0 15,-9-27 0-15,32 81-3 0,0 0 3 0,-35-97-3 16,-2-12 3-16,37 109-7 0,0 0 7 0,-36-121-7 16,-4-14 7-16,40 135-9 0,0 0 9 0,-41-130-8 15,4 16 8-15,37 114-9 0,0 0 9 0,-32-116-9 0,1-4 9 16,31 120-6-16,0 0 6 0,-27-109-6 0,6 33 6 16,21 76-4-16,0 0 4 0,-19-59-4 0,1 16 4 15,18 43-2-15,0 0 2 0,-12-26-2 0,5 19 2 16,7 7 0-16,0 0 0 0,-9-12 0 0,0-7 0 15,9 19 1-15,0 0-1 0,0 0 2 0,5 21-2 0,-5-21 5 16,0 0-5-16,20 59 6 0,15 50-6 0,-35-109 12 16,0 0-12-16,49 129 12 0,10 22-12 0,-59-151 18 15,0 0-18-15,63 171 19 0,6 23-19 0,-69-194 26 16,0 0-26-16,79 211 27 0,4 7-27 0,-83-218 20 16,0 0-20-16,85 191 20 0,-4-30-20 0,2-2-731 0</inkml:trace>
  <inkml:trace contextRef="#ctx0" brushRef="#br0" timeOffset="97877.99">8918 14596 180 0,'0'0'0'16,"34"53"0"-16,59 87 0 0,-93-140 4 0,0 0-4 15,95 149 4-15,-3-17-4 0,-92-132 13 0,0 0-13 16,80 116 14-16,-13-21-14 0,-2 2-102 0</inkml:trace>
  <inkml:trace contextRef="#ctx0" brushRef="#br0" timeOffset="98593.21">9465 15475 270 0,'-18'-19'0'0,"18"19"5"0,0 0-5 0,-49-64 6 15,-18-30-6-15,67 94 14 0,0 0-14 0,-69-92 15 16,11 15-15-16,58 77 3 0,0 0-3 0,-58-80 4 16,3-8-4-16,55 88 4 0,0 0-4 0,-58-97 4 15,-6-5-4-15,64 102 3 0,0 0-3 0,-67-89 4 0,4 36-4 16,63 53 4-16,0 0-4 0,-60-47 4 0,-2-3-4 16,62 50 4-16,0 0-4 0,-58-61 4 0,-2-11-4 15,60 72 4-15,0 0-4 0,-60-70 5 0,2 13-5 16,58 57 10-16,0 0-10 0,-55-52 10 0,15 7-10 15,40 45 16-15,0 0-16 0,-32-34 16 0,14 13-16 16,18 21 20-16,0 0-20 0,-12-14 20 0,3 4-20 16,9 10 20-16,0 0-20 0,-5-5 20 0,5 5-20 0,0 0 28 15,0 0-28-15,-6 8 29 0,17 10-29 0,-11-18 30 16,0 0-30-16,21 29 31 0,13 18-31 0,-34-47 29 16,0 0-29-16,53 62 29 0,22 19-29 0,-75-81 33 15,0 0-33-15,89 102 33 0,8 25-33 0,-97-127 32 0,0 0-32 16,109 140 33-16,13 9-33 0,-122-149 27 0,0 0-27 15,116 145 27-15,-28-17-27 0,-88-128 21 0,0 0-21 16,71 107 22-16,-11-27-22 0,-60-80 4 0,0 0-4 16,46 59 5-16,-13-23-5 0,-33-36 0 0,0 0 0 0,20 21 0 15,-12-12 0-15,-8-9-1 0,0 0 1 0,-5-4-1 16,-21-11 1-16,26 15-6 0,0 0 6 0,-36-38-5 16,-6-32 5-16,42 70-10 0,0 0 10 0,-49-81-10 15,-1-14 10-15,50 95-13 0,0 0 13 0,-58-106-13 16,-11-6 13-16,69 112-14 0,0 0 14 0,-72-118-14 15,-4 4 14-15,76 114-12 0,0 0 12 0,-69-104-11 16,8 21 11-16,61 83-8 0,0 0 8 0,-60-90-7 16,7-19 7-16,53 109-4 0,0 0 4 0,-46-99-3 15,-4 21 3-15,50 78-2 0,0 0 2 0,-44-72-2 16,11-3 2-16,33 75-2 0,0 0 2 0,-25-67-1 0,15 11 1 16,10 56 0-16,0 0 0 0,-4-38 0 0,4 23 0 15,0 15 0-15,0 0 0 0,12-5 0 0,11 15 0 16,-23-10 0-16,0 0 0 0,36 31 0 0,9 35 0 15,-45-66 0-15,0 0 0 0,52 80 0 0,1 11 0 16,-53-91 1-16,0 0-1 0,58 111 1 0,14 24-1 16,-72-135 8-16,0 0-8 0,78 138 9 0,6-13-9 15,-84-125 13-15,0 0-13 0,81 125 13 0,-12 1-13 0,-69-126 20 16,0 0-20-16,58 112 20 0,-8-27-20 0,-50-85 22 16,0 0-22-16,40 73 23 0,-8-12-23 0,-32-61 16 0,0 0-16 15,27 48 17-15,-4-12-17 0,-23-36 9 0,0 0-9 16,19 26 9-16,-1-8-9 0,-4-1-648 0</inkml:trace>
  <inkml:trace contextRef="#ctx1" brushRef="#br0">13979 11851 0,'0'0'0,"0"0"16</inkml:trace>
  <inkml:trace contextRef="#ctx0" brushRef="#br0" timeOffset="99160.03">8345 13933 247 0,'0'0'0'0,"0"0"0"0,-7 0 0 15,7 0 22-15,0 0-22 0,0 8 23 0,12 13-23 16,-12-21 31-16,0 0-31 0,36 38 32 0,27 21-32 15,-63-59 22-15,0 0-22 0,74 78 22 0,2 19-22 16,-76-97 20-16,0 0-20 0,85 105 20 0,10 6-20 16,-95-111 11-16,0 0-11 0,92 132 12 0,-2 25-12 15,-90-157 3-15,0 0-3 0,75 139 4 0,-20-32-4 0,-55-107 0 16,0 0 0-16,35 76 1 0,-17-26-1 0,-18-50 0 16,0 0 0-16,11 33 0 0,-6-16 0 0,-5-17-1 15,0 0 1-15,0 0 0 0,-23-13 0 0,23 13-1 0,0 0 1 16,-23-38 0-16,-9-27 0 0,32 65-1 0,0 0 1 15,-42-77 0-15,-7-19 0 0,49 96 0 0,0 0 0 16,-59-98 0-16,-4 1 0 0,63 97 0 0,0 0 0 16,-64-88 1-16,6 17-1 0,58 71 2 0,0 0-2 15,-53-82 3-15,2-20-3 0,51 102 6 0,0 0-6 0,-48-88 6 16,3 29-6-16,45 59 7 0,0 0-7 0,-37-38 8 16,15 19-8-16,22 19 8 0,0 0-8 0,-10-10 8 15,1 8-8-15,9 2 13 0,0 0-13 0,5 7 14 16,16 10-14-16,-21-17 16 0,0 0-16 0,32 30 17 15,18 25-17-15,-50-55 21 0,0 0-21 0,54 73 22 16,12 29-22-16,-66-102 23 0,0 0-23 0,75 112 23 16,19 4-23-16,-94-116 15 0,0 0-15 0,92 114 16 15,-2-5-16-15,-6 2-462 0</inkml:trace>
  <inkml:trace contextRef="#ctx0" brushRef="#br0" timeOffset="99726.96">9253 15309 348 0,'0'0'0'0,"0"0"0"0,0 8 0 15,0-8 10-15,0 0-10 0,4 14 11 0,10 10-11 16,-14-24 25-16,0 0-25 0,34 37 26 0,22 13-26 16,-56-50 28-16,0 0-28 0,63 66 29 0,1 18-29 15,-64-84 24-15,0 0-24 0,72 85 25 0,6-4-25 16,-78-81 24-16,0 0-24 0,85 89 24 0,1 2-24 16,-86-91 16-16,0 0-16 0,81 97 17 0,-12 0-17 0,-69-97 12 15,0 0-12-15,62 85 12 0,-13-19-12 0,-49-66 10 16,0 0-10-16,41 52 11 0,-8-18-11 0,2 1-429 15</inkml:trace>
  <inkml:trace contextRef="#ctx0" brushRef="#br0" timeOffset="100626.79">9439 15655 236 0,'0'0'0'0,"-15"-18"0"15,-16-30 0-15,31 48 1 0,0 0-1 0,-41-50 2 16,6 8-2-16,35 42 4 0,0 0-4 0,-32-40 4 16,9 7-4-16,23 33 5 0,0 0-5 0,-17-20 5 15,8 11-5-15,9 9 12 0,0 0-12 0,0 0 13 16,-9-7-13-16,9 7 36 0,0 0-36 0,0 0 37 16,18 12-37-16,-18-12 48 0,0 0-48 0,31 24 49 15,22 20-49-15,-53-44 51 0,0 0-51 0,65 57 52 0,15 22-52 16,-80-79 51-16,0 0-51 0,83 80 51 0,7 1-51 15,-90-81 42-15,0 0-42 0,93 87 43 0,2 1-43 16,-95-88 27-16,0 0-27 0,87 92 27 0,-11 5-27 16,-76-97 16-16,0 0-16 0,63 85 16 0,-13-25-16 15,-50-60 14-15,0 0-14 0,37 43 15 0,-14-18-15 16,-23-25 5-16,0 0-5 0,12 15 5 0,-7-4-5 16,-5-11 2-16,0 0-2 0,0 0 3 0,-3 8-3 0,3-8 0 15,0 0 0-15,-16-10 1 0,-14-16-1 0,30 26 0 16,0 0 0-16,-37-36 0 0,-4-9 0 0,41 45-2 15,0 0 2-15,-44-51-2 0,-2-7 2 0,46 58-1 16,0 0 1-16,-49-63-1 0,-11 1 1 0,60 62-1 0,0 0 1 16,-62-54 0-16,2 8 0 0,60 46-1 0,0 0 1 15,-56-44-1-15,10 1 1 0,46 43 0 0,0 0 0 16,-42-40 0-16,1 7 0 0,41 33 1 0,0 0-1 0,-32-27 1 16,8-4-1-16,24 31 2 0,0 0-2 0,-16-23 2 15,3 9-2-15,13 14 2 0,0 0-2 0,0 0 3 16,14-2-3-16,-14 2 3 0,0 0-3 0,27 18 3 15,8 22-3-15,-35-40 2 0,0 0-2 0,55 48 2 16,21 16-2-16,-76-64 0 0,0 0 0 0,95 80 1 16,9 11-1-16,-104-91 0 0,0 0 0 0,109 92 0 15,13-7 0-15,-122-85 0 0,0 0 0 0,122 83 0 16,-13 2 0-16,-109-85-2 0,0 0 2 0,94 71-2 16,-19-23 2-16,-75-48-7 0,0 0 7 0,66 42-6 15,-13-6 6-15,-53-36-12 0,0 0 12 0,40 29-11 16,-4-9 11-16,-36-20-11 0,0 0 11 0,22 12-10 0,-7-7 10 15,-15-5-8-15,0 0 8 0,0 0-7 0,0 0 7 16,0 0-5-16,0 0 5 0,-22-16-4 0,-15-18 4 16,37 34-3-16,0 0 3 0,-49-42-2 0,-6-1 2 15,55 43 0-15,0 0 0 0,-61-47 0 0,1-1 0 16,60 48 1-16,0 0-1 0,-64-45 1 0,-3 8-1 16,67 37 6-16,0 0-6 0,-63-33 6 0,3 1-6 15,60 32 11-15,0 0-11 0,-50-28 12 0,10 7-12 0,40 21 20 16,0 0-20-16,-32-15 20 0,11 2-20 0,21 13 25 15,0 0-25-15,-11-10 26 0,4 0-26 0,7 10 21 16,0 0-21-16,-2-7 22 0,2 7-22 0,0 0 15 0,0 0-15 16,14 10 16-16,15 20-16 0,-29-30 10 0,0 0-10 15,54 39 10-15,35 13-10 0,-89-52 2 0,0 0-2 16,104 73 3-16,3 22-3 0,-107-95 0 0,0 0 0 16,111 94 0-16,15-10 0 0,-126-84-1 0,0 0 1 15,109 77 0-15,-21-15 0 0,-88-62-2 0,0 0 2 0,72 53-2 16,-8-9 2-16,-64-44-4 0,0 0 4 0,55 33-3 15,-11-11 3-15,-44-22-13 0,0 0 13 0,40 14-12 16,-3-7 12-16,-3 0-680 0</inkml:trace>
  <inkml:trace contextRef="#ctx0" brushRef="#br0" timeOffset="103227.14">10305 16352 236 0,'0'0'0'0,"0"0"0"16,-4-21 0-16,4 21 13 0,0 0-13 0,-3-15 14 15,3 15-14-15,0 0 12 0,0 0-12 0,0 0 13 16,0 0-13-16,0 0 12 0,0 0-12 0,0 0 12 15,3 17-12-15,-3-17 8 0,0 0-8 0,11 24 8 0,19 18-8 16,-30-42 13-16,0 0-13 0,44 55 13 0,16 16-13 16,-60-71 18-16,0 0-18 0,81 75 18 0,23-8-18 15,-104-67 33-15,0 0-33 0,113 62 33 0,-4 1-33 16,-109-63 38-16,0 0-38 0,108 60 39 0,-1-4-39 16,-107-56 31-16,0 0-31 0,104 55 32 0,-21-3-32 15,-83-52 31-15,0 0-31 0,76 47 32 0,-5-9-32 16,-71-38 28-16,0 0-28 0,60 29 29 0,-11-6-29 0,-49-23 22 15,0 0-22-15,41 13 22 0,-18-4-22 0,-23-9 12 16,0 0-12-16,14 2 12 0,-14-2-12 0,0 0 6 16,0 0-6-16,0-12 6 0,-14-2-6 0,14 14 2 15,0 0-2-15,-29-19 2 0,-6-7-2 0,35 26 0 0,0 0 0 16,-40-35 0-16,-5-8 0 0,45 43 0 0,0 0 0 16,-47-43 0-16,-1 5 0 0,48 38 0 0,0 0 0 15,-46-35 0-15,-7 6 0 0,53 29 0 0,0 0 0 0,-51-25 0 16,2 6 0-16,49 19 0 0,0 0 0 0,-44-17 0 15,12 0 0-15,32 17 0 0,0 0 0 0,-19-14 1 16,5 9-1-16,14 5 3 0,0 0-3 0,0 0 4 16,-8 0-4-16,8 0 9 0,0 0-9 0,0 0 9 15,4 7-9-15,-4-7 14 0,0 0-14 0,14 13 14 16,21 13-14-16,-35-26 18 0,0 0-18 0,55 35 18 16,17 10-18-16,-72-45 23 0,0 0-23 0,85 55 23 15,5 8-23-15,-90-63 19 0,0 0-19 0,101 62 20 16,6-12-20-16,-107-50 7 0,0 0-7 0,106 47 8 15,-18-6-8-15,-88-41 3 0,0 0-3 0,83 44 4 0,-7-1-4 16,-76-43 0-16,0 0 0 0,69 40 1 0,-13-7-1 16,-56-33-1-16,0 0 1 0,46 26 0 0,-19-9 0 15,-27-17-3-15,0 0 3 0,19 12-2 0,-10-7 2 16,-9-5-6-16,0 0 6 0,-9-1-5 0,-14-6 5 16,23 7-9-16,0 0 9 0,-32-11-8 0,-14-4 8 15,46 15-8-15,0 0 8 0,-47-21-7 0,-8-3 7 0,55 24-7 16,0 0 7-16,-58-28-6 0,-2-5 6 15,60 33-1-15,0 0 1 0,-55-31-1 0,-3 7 1 0,58 24 0 16,0 0 0-16,-55-21 0 0,6 4 0 0,49 17 0 16,0 0 0-16,-46-19 1 0,13-2-1 0,33 21 3 0,0 0-3 15,-23-18 3-15,7 8-3 0,16 10 7 16,0 0-7-16,-9-5 7 0,9 5-7 0,0 0 7 0,0 0-7 16,0 0 7-16,28 7-7 0,-28-7 8 0,0 0-8 15,37 10 8-15,25 8-8 0,-62-18 8 0,0 0-8 16,72 27 8-16,4 10-8 0,-76-37 5 0,0 0-5 0,83 46 6 15,12 11-6-15,-95-57 4 0,0 0-4 0,95 58 4 16,-5-5-4-16,-90-53 0 0,0 0 0 0,89 47 1 16,-10-7-1-16,-79-40-1 0,0 0 1 0,76 33 0 15,1-7 0-15,-77-26-4 0,0 0 4 0,71 19-4 16,-16-11 4-16,-55-8-9 0,0 0 9 0,37 4-9 16,-14-4 9-16,-23 0-12 0,0 0 12 0,12-6-12 15,-8-7 12-15,-4 13-23 0,0 0 23 0,-9-18-22 16,-21-4 22-16,30 22-27 0,0 0 27 0,-43-23-26 15,-24-1 26-15,67 24-30 0,0 0 30 0,-70-29-29 0,1-4 29 16,69 33-29-16,0 0 29 0,-60-31-28 0,2 1 28 16,58 30-11-16,0 0 11 0,-53-26-10 0,2 6 10 15,51 20-2-15,0 0 2 0,-48-18-1 0,6 4 1 16,42 14 0-16,0 0 0 0,-37-12 0 0,7 4 0 16,30 8 9-16,0 0-9 0,-20-6 10 0,6 5-10 15,14 1 16-15,0 0-16 0,0 0 17 0,0 0-17 16,0 0 21-16,0 0-21 0,16 12 22 0,19 5-22 0,-35-17 21 15,0 0-21-15,50 28 22 0,17 12-22 0,-67-40 24 16,0 0-24-16,77 46 24 0,1 6-24 0,-78-52 17 16,0 0-17-16,85 52 18 0,5-7-18 0,-90-45 17 15,0 0-17-15,86 40 17 0,-10-5-17 0,-76-35 16 16,0 0-16-16,69 31 16 0,-7-4-16 0,-62-27 20 0,0 0-20 16,63 28 20-16,9 0-20 0,-72-28 19 0,0 0-19 15,69 27 20-15,-7-2-20 0,-62-25 14 0,0 0-14 16,55 20 15-16,-10-6-15 0,-45-14 9 0,0 0-9 0,36 11 10 15,-8-4-10-15,-28-7 7 0,0 0-7 0,18 5 7 16,-10-3-7-16,-8-2 4 0,0 0-4 0,9 1 4 16,-9-1-4-16,0 0 3 0,0 0-3 0,0 0 4 15,0 0-4-15,0 0 2 0,0 0-2 0,-17-7 3 16,2-1-3-16,15 8 2 0,0 0-2 0,-14-11 2 16,2-1-2-16,12 12 2 0,0 0-2 0,-18-12 2 15,-3 2-2-15,21 10 2 0,0 0-2 0,-25-14 2 16,-5-7-2-16,30 21 1 0,0 0-1 0,-31-19 1 15,-3 7-1-15,34 12 1 0,0 0-1 0,-26-9 2 16,5 4-2-16,21 5 3 0,0 0-3 0,-11-2 4 16,2 1-4-16,9 1 5 0,0 0-5 0,0 0 6 0,-9-2-6 15,9 2 6-15,0 0-6 0,0 0 7 0,0 0-7 16,0 0 7-16,0 0-7 0,18 12 8 0,23 9-8 16,-41-21 7-16,0 0-7 0,49 26 8 0,9 5-8 15,-58-31 1-15,0 0-1 0,57 33 1 0,-4-2-1 16,-53-31-1-16,0 0 1 0,51 24 0 0,5-5 0 15,-56-19-2-15,0 0 2 0,55 12-2 0,-13-3 2 0,-42-9-2 16,0 0 2-16,39 5-2 0,-7-1 2 0,-32-4-2 16,0 0 2-16,23 1-1 0,-13 1 1 0,-10-2-3 15,0 0 3-15,0 0-2 0,0 0 2 0,0 0-4 16,0 0 4-16,-10-10-3 0,-19-1 3 0,29 11-3 0,0 0 3 16,-42-14-3-16,-14-6 3 0,56 20-3 0,0 0 3 15,-67-23-3-15,5-1 3 0,62 24-3 0,0 0 3 16,-57-21-2-16,8 2 2 0,49 19-1 0,0 0 1 15,-41-15-1-15,1 2 1 0,40 13 0 0,0 0 0 0,-39-10 0 16,6 1 0-16,33 9 1 0,0 0-1 0,-37-8 2 16,7-1-2-16,30 9 3 0,0 0-3 0,-27-7 3 15,9 2-3-15,18 5 5 0,0 0-5 0,-10-2 5 16,10 2-5-16,0 0 6 0,0 0-6 0,0 0 6 16,0 0-6-16,0 0 7 0,0 0-7 0,32 9 7 15,21 8-7-15,-53-17 7 0,0 0-7 0,65 24 7 16,11 4-7-16,-76-28 9 0,0 0-9 0,81 30 9 15,5-1-9-15,-86-29 5 0,0 0-5 0,90 24 5 16,-7-8-5-16,-83-16 4 0,0 0-4 0,79 10 4 16,-19-6-4-16,-60-4 1 0,0 0-1 0,53-4 1 0,-10-3-1 15,-43 7 0-15,0 0 0 0,35-10 1 0,-12-2-1 16,-23 12 0-16,0 0 0 0,16-12 0 0,-6 3 0 16,-10 9 0-16,0 0 0 0,-3-9 0 0,-11-3 0 15,14 12-1-15,0 0 1 0,-23-14 0 0,-12-1 0 16,35 15-2-16,0 0 2 0,-43-16-1 0,-6 2 1 15,49 14-4-15,0 0 4 0,-64-12-4 0,-12 4 4 16,76 8-3-16,0 0 3 0,-68-7-2 0,6-2 2 0,62 9-1 16,0 0 1-16,-51-10-1 0,3-2 1 0,48 12 0 15,0 0 0-15,-42-13 0 0,3 1 0 0,39 12 0 16,0 0 0-16,-37-10 0 0,0 3 0 0,37 7 0 16,0 0 0-16,-37-5 1 0,10 1-1 0,27 4 1 0,0 0-1 15,-26-1 2-15,-4-1-2 0,30 2 3 0,0 0-3 16,-25-2 3-16,8-1-3 0,17 3 4 0,0 0-4 15,-13-2 4-15,13 2-4 0,0 0 5 0,0 0-5 0,0 0 5 16,32 3-5-16,-32-3 5 0,0 0-5 0,44 7 6 16,18 9-6-16,-62-16 4 0,0 0-4 0,69 17 4 15,-4 1-4-15,-65-18 2 0,0 0-2 0,70 15 2 16,3-5-2-16,-73-10 0 0,0 0 0 0,67 9 0 16,-7-2 0-16,-60-7-1 0,0 0 1 0,53 7-1 15,-7 2 1-15,-46-9-3 0,0 0 3 0,35 7-3 16,-12-6 3-16,-23-1-7 0,0 0 7 0,17 2-7 15,-8 1 7-15,-9-3-5 0,0 0 5 0,0 0-4 16,11 6 4-16,-11-6-3 0,0 0 3 0,0 0-3 16,-20-4 3-16,20 4-2 0,0 0 2 0,-35-5-1 15,-25-9 1-15,60 14-1 0,0 0 1 0,-72-15 0 0,-11-3 0 16,83 18 1-16,0 0-1 0,-83-17 1 0,11 0-1 16,72 17 3-16,0 0-3 0,-64-18 4 0,6 3-4 15,58 15 10-15,0 0-10 0,-58-14 10 0,3 0-10 16,55 14 13-16,0 0-13 0,-46-14 13 0,6 4-13 15,40 10 16-15,0 0-16 0,-32-9 17 0,9 1-17 0,23 8 17 16,0 0-17-16,-16-6 17 0,7 5-17 0,9 1 15 16,0 0-15-16,0 0 15 0,13 7-15 0,-13-7 13 15,0 0-13-15,28 10 14 0,28 6-14 0,-56-16 10 16,0 0-10-16,69 19 10 0,7 1-10 0,-76-20 7 16,0 0-7-16,78 18 8 0,-10-1-8 0,-68-17 4 0,0 0-4 15,73 17 4-15,-1-1-4 0,-72-16-3 0,0 0 3 16,71 12-3-16,-6-5 3 0,2 0-1082 0</inkml:trace>
  <inkml:trace contextRef="#ctx0" brushRef="#br0" timeOffset="105210.09">16519 17894 327 0,'0'0'0'0,"0"0"1"0,0 0-1 0,0 0 1 16,9-17-1-16,-9 17 1 0,0 0-1 0,1-7 1 16,-1 7-1-16,0 0 1 0,0 0-1 0,16-9 1 15,-5 7-1-15,-11 2 3 0,0 0-3 0,21 0 3 16,5 4-3-16,-26-4 2 0,0 0-2 0,32 3 3 16,-4-1-3-16,-28-2 4 0,0 0-4 0,30-2 4 0,7-3-4 15,-37 5 6-15,0 0-6 0,43-10 7 0,4-4-7 16,-47 14 5-16,0 0-5 0,55-16 6 0,9-1-6 15,-64 17 6-15,0 0-6 0,63-16 6 0,-1 4-6 16,-62 12 6-16,0 0-6 0,60-7 7 0,-9 4-7 16,-51 3 3-16,0 0-3 0,49-5 4 0,-1-6-4 15,-48 11 3-15,0 0-3 0,48-10 3 0,-1 3-3 0,-47 7 2 16,0 0-2-16,46-5 2 0,-5 0-2 0,-41 5 1 16,0 0-1-16,35-7 1 0,-12-2-1 0,-23 9 0 15,0 0 0-15,19-3 1 0,-6 1-1 0,-13 2 0 16,0 0 0-16,8 0 0 0,-8 0 0 0,0 0 0 0,0 0 0 15,0 0 1-15,-12 2-1 0,12-2 0 0,0 0 0 16,-19 1 1-16,-20 5-1 0,39-6 2 0,0 0-2 16,-46 6 3-16,-5 1-3 0,51-7 6 0,0 0-6 15,-53 7 6-15,7 2-6 0,46-9 15 0,0 0-15 0,-46 10 16 16,6-1-16-16,40-9 29 0,0 0-29 0,-39 7 30 16,-3 0-30-16,42-7 33 0,0 0-33 0,-46 7 33 15,2 0-33-15,44-7 34 0,0 0-34 0,-50 8 34 16,-1 3-34-16,51-11 25 0,0 0-25 0,-44 8 26 15,3-2-26-15,41-6 20 0,0 0-20 0,-35 3 20 16,12-3-20-16,23 0 12 0,0 0-12 0,-21 0 12 16,7 2-12-16,14-2 7 0,0 0-7 0,-11 0 8 15,11 0-8-15,0 0 2 0,0 0-2 0,-9-4 3 16,9 4-3-16,0 0 0 0,0 0 0 0,0 0 0 16,0-7 0-16,0 7-1 0,0 0 1 0,0 0-1 15,13-7 1-15,-13 7-6 0,0 0 6 0,16-3-6 0,5 0 6 16,-21 3-11-16,0 0 11 0,23-2-11 0,5 0 11 15,-28 2-16-15,0 0 16 0,35-2-15 0,6-3 15 16,-41 5-11-16,0 0 11 0,49-7-11 0,6 0 11 16,-55 7-9-16,0 0 9 0,53-7-8 0,-6-1 8 15,-47 8-6-15,0 0 6 0,50-12-5 0,-2-2 5 16,-48 14-10-16,0 0 10 0,49-16-9 0,7 2 9 0,-56 14-14 16,0 0 14-16,57-13-14 0,3-3 14 0,-60 16-11 15,0 0 11-15,51-16-10 0,-3 4 10 0,-48 12-7 16,0 0 7-16,40-12-7 0,-15-2 7 0,-25 14-6 15,0 0 6-15,21-12-5 0,-9 7 5 0,-12 5-6 0,0 0 6 16,11-2-5-16,-4 2 5 0,-7 0-7 0,0 0 7 16,0 0-7-16,0 0 7 0,0 0-7 0,0 0 7 15,0 0-7-15,-11 11 7 0,11-11-4 0,0 0 4 0,-14 8-4 16,-10 8 4-16,24-16-3 0,0 0 3 0,-34 17-2 16,-8-1 2-16,42-16-1 0,0 0 1 0,-53 14-1 15,-5-1 1-15,-1 0-342 0</inkml:trace>
  <inkml:trace contextRef="#ctx0" brushRef="#br0" timeOffset="105647.23">16843 17854 494 0,'-12'2'0'0,"12"-2"0"0,0 0 0 0,-49 9 0 15,6 1 0-15,-3 0-311 0</inkml:trace>
  <inkml:trace contextRef="#ctx0" brushRef="#br0" timeOffset="105760.31">16618 17887 360 0,'0'0'0'0,"0"0"0"0,0 0 0 0,31-7 1 0,-4-3-1 15,-27 10 0-15,0 0 0 0,26-11 0 0,-1 4 0 16,-25 7-2-16,0 0 2 0,26-3-1 0,1 1 1 16,-2 1-209-16</inkml:trace>
  <inkml:trace contextRef="#ctx0" brushRef="#br0" timeOffset="106693.9">17113 17873 204 0,'0'0'0'0,"0"0"6"0,0 0-6 16,-35 9 7-16,-4 0-7 0,39-9 13 0,0 0-13 15,-42 12 13-15,-8 3-13 0,50-15 16 0,0 0-16 16,-47 18 16-16,3-1-16 0,44-17 21 0,0 0-21 0,-41 15 21 16,8-2-21-16,33-13 42 0,0 0-42 0,-34 10 42 15,1 0-42-15,33-10 69 0,0 0-69 0,-30 11 70 16,7-4-70-16,23-7 65 0,0 0-65 0,-18 3 65 15,6 1-65-15,12-4 54 0,0 0-54 0,-6 3 55 16,6-3-55-16,0 0 45 0,0 0-45 0,0 0 45 16,0 0-45-16,0 0 32 0,0 0-32 0,7 0 33 15,11-5-33-15,-18 5 26 0,0 0-26 0,21-11 26 16,2 1-26-16,-23 10 22 0,0 0-22 0,27-10 22 16,-1-1-22-16,-26 11 17 0,0 0-17 0,28-8 18 15,1-1-18-15,-29 9 14 0,0 0-14 0,31-10 15 0,3-3-15 16,-34 13 11-16,0 0-11 0,39-15 11 0,5-2-11 15,-44 17 5-15,0 0-5 0,49-21 6 0,2-3-6 16,-51 24 3-16,0 0-3 0,48-26 4 0,1-4-4 16,-49 30 4-16,0 0-4 0,48-29 4 0,8-1-4 15,-56 30 7-15,0 0-7 0,66-29 7 0,4 1-7 16,-70 28 5-16,0 0-5 0,71-27 5 0,-2-1-5 16,-69 28 6-16,0 0-6 0,58-28 6 0,-4 0-6 0,-54 28 6 15,0 0-6-15,50-31 6 0,1-2-6 0,-51 33 4 16,0 0-4-16,53-31 4 0,-5 5-4 0,-48 26 2 15,0 0-2-15,40-24 3 0,-5 3-3 0,-35 21 1 16,0 0-1-16,30-13 2 0,-14 4-2 0,-16 9 1 16,0 0-1-16,13-4 1 0,-6 1-1 0,-7 3 2 15,0 0-2-15,0 0 3 0,0 0-3 0,0 0 4 0,0 0-4 16,0 0 5-16,0 0-5 0,0 0 6 0,0 0-6 16,-11 9 6-16,-5 1-6 0,16-10 5 0,0 0-5 0,-25 16 6 15,-8 1-6-15,33-17 0 0,0 0 0 0,-37 21 0 16,-4 1 0-16,41-22-2 0,0 0 2 0,-42 26-2 15,0 2 2-15,42-28-10 0,0 0 10 0,-41 27-9 16,2 5 9-16,39-32-26 0,0 0 26 0,-40 31-25 16,-3-2 25-16,43-29-34 0,0 0 34 0,-45 24-33 15,-3-3 33-15,48-21-32 0,0 0 32 0,-48 17-32 16,6 1 32-16,42-18-25 0,0 0 25 0,-34 14-24 16,15-6 24-16,19-8-19 0,0 0 19 0,-11 7-19 15,6-2 19-15,5-5-16 0,0 0 16 0,0 0-15 16,0 0 15-16,0 0-13 0,0 0 13 0,21-5-13 0,13-5 13 15,-34 10-10-15,0 0 10 0,44-14-9 0,7-5 9 16,-51 19-6-16,0 0 6 0,57-23-6 0,-1-6 6 16,-56 29-4-16,0 0 4 0,56-33-4 0,8-3 4 15,-64 36-2-15,0 0 2 0,65-40-2 0,11-3 2 16,-76 43-2-16,0 0 2 0,76-44-2 0,-4 8 2 16,-72 36-3-16,0 0 3 0,67-34-2 0,-3 1 2 0,-64 33-3 15,0 0 3-15,63-30-2 0,4 4 2 0,-67 26-4 16,0 0 4-16,64-21-3 0,-10 9 3 0,-54 12-4 15,0 0 4-15,41-8-4 0,-9-3 4 0,-32 11-3 0,0 0 3 16,21-8-2-16,-9 4 2 0,-12 4-4 0,0 0 4 16,7 0-4-16,-7 0 4 0,0 0-4 0,0 0 4 15,0 0-3-15,0 0 3 0,0 0-4 0,0 0 4 16,-26 7-3-16,-11 5 3 0,37-12-4 0,0 0 4 0,-50 18-4 16,-13 4 4-16,-1 1-532 0</inkml:trace>
  <inkml:trace contextRef="#ctx0" brushRef="#br0" timeOffset="106997.59">18669 17197 91 0,'0'0'0'0,"0"0"0"0,0 0 0 0,0 0-9 0</inkml:trace>
  <inkml:trace contextRef="#ctx0" brushRef="#br0" timeOffset="107195.73">18549 17217 270 0,'0'0'0'16,"-11"4"0"-16,-13 10 0 0,24-14 0 0,0 0 0 16,-39 17 1-16,-10 2-1 0,49-19 1 0,0 0-1 0,-52 21 2 15,-9 1-2-15,61-22 9 0,0 0-9 0,-60 26 10 16,5 0-10-16,55-26 14 0,0 0-14 0,-48 26 14 15,11-2-14-15,37-24 23 0,0 0-23 0,-33 25 23 16,1-5-23-16,32-20 20 0,0 0-20 0,-26 19 21 16,-1-3-21-16,27-16 17 0,0 0-17 0,-19 14 17 15,6-4-17-15,13-10 11 0,0 0-11 0,-8 7 11 16,8-7-11-16,0 0 8 0,0 0-8 0,1 7 8 16,15-10-8-16,0-1-300 0</inkml:trace>
  <inkml:trace contextRef="#ctx0" brushRef="#br0" timeOffset="107826.82">18320 17299 303 0,'0'0'0'0,"16"-7"0"0,31-12 0 16,-47 19 2-16,0 0-2 0,57-26 3 0,3-5-3 16,-60 31 5-16,0 0-5 0,63-33 5 0,6 0-5 15,-69 33 4-15,0 0-4 0,69-35 4 0,3-3-4 16,-72 38 2-16,0 0-2 0,67-38 2 0,-9 2-2 16,-58 36 1-16,0 0-1 0,43-31 1 0,-5 8-1 15,-38 23 0-15,0 0 0 0,29-19 1 0,-8 3-1 16,-21 16 0-16,0 0 0 0,16-10 0 0,-7 7 0 15,-9 3 0-15,0 0 0 0,0 0 1 0,0 0-1 0,0 0 1 16,0 0-1-16,-2 12 2 0,-18 9-2 0,20-21 2 0,0 0-2 16,-24 27 2-16,-8 6-2 0,32-33 4 0,0 0-4 15,-37 36 4-15,-9 1-4 0,46-37 6 0,0 0-6 16,-49 34 7-16,-1-2-7 0,50-32 6 0,0 0-6 16,-51 27 6-16,7-6-6 0,44-21 9 0,0 0-9 15,-37 17 9-15,10-3-9 0,27-14 13 0,0 0-13 16,-21 9 13-16,7-2-13 0,14-7 25 0,0 0-25 0,-14 5 25 15,5-2-25-15,9-3 26 0,0 0-26 0,0 0 27 16,-9 6-27-16,9-6 24 0,0 0-24 0,0 0 25 16,0 0-25-16,0 0 19 0,0 0-19 0,0 0 20 15,0 0-20-15,0 0 7 0,0 0-7 0,15-11 8 16,2 1-8-16,-17 10 2 0,0 0-2 0,27-9 2 16,1-3-2-16,-28 12 0 0,0 0 0 0,37-19 0 15,11-5 0-15,-48 24-1 0,0 0 1 0,47-31 0 16,10-9 0-16,-57 40-1 0,0 0 1 0,54-45-1 15,-1-2 1-15,-53 47 0 0,0 0 0 0,57-43 0 0,4 1 0 16,-61 42 2-16,0 0-2 0,64-40 2 0,1 4-2 16,-65 36 6-16,0 0-6 0,62-33 6 0,-13 4-6 15,-49 29 9-15,0 0-9 0,36-23 10 0,-13 10-10 16,-23 13 11-16,0 0-11 0,14-6 12 0,-6 5-12 16,-8 1 7-16,0 0-7 0,0 0 7 0,0 0-7 15,0 0 3-15,0 0-3 0,-14 8 4 0,-7 6-4 16,21-14 1-16,0 0-1 0,-28 19 1 0,-16 4-1 15,44-23 0-15,0 0 0 0,-50 24 0 0,-1 4 0 0,51-28 0 16,0 0 0-16,-56 25 0 0,8 0 0 0,48-25-1 16,0 0 1-16,-44 22 0 0,7-1 0 0,37-21-1 15,0 0 1-15,-32 19 0 0,8-5 0 0,24-14 0 16,0 0 0-16,-22 10 0 0,5-1 0 0,17-9 0 0,0 0 0 16,-14 7 0-16,3-2 0 0,11-5 0 0,0 0 0 15,0 0 1-15,-7 3-1 0,0 1-469 0</inkml:trace>
  <inkml:trace contextRef="#ctx0" brushRef="#br0" timeOffset="114062.81">19872 16394 91 0,'0'0'0'0,"0"0"0"0,28-23 0 16,-28 23 0-16,0 0 0 0,27-28 0 0,3-10 0 15,-30 38 2-15,0 0-2 0,28-41 3 0,0 1-3 0,-28 40 8 16,0 0-8-16,28-40 8 0,2 2-8 0,-30 38 17 16,0 0-17-16,27-31 17 0,-8 10-17 0,-19 21 21 15,0 0-21-15,13-14 21 0,-5 6-21 0,-8 8 21 0,0 0-21 16,0 0 21-16,7-9-21 0,-7 9 17 0,0 0-17 16,0 0 18-16,0 0-18 0,0 0 14 0,0 0-14 15,-8-3 15-15,8 3-15 0,0 0 9 0,0 0-9 16,-20 5 10-16,-3 2-10 0,23-7 3 0,0 0-3 15,-24 10 4-15,1 0-4 0,23-10 0 0,0 0 0 0,-23 16 1 16,-4 7-1-16,27-23-1 0,0 0 1 0,-28 26 0 16,-6-1 0-16,34-25-4 0,0 0 4 0,-31 30-3 15,3 3 3-15,28-33-5 0,0 0 5 0,-30 33-4 16,-4-4 4-16,34-29-6 0,0 0 6 0,-37 28-5 16,-5 1 5-16,1 1-160 0</inkml:trace>
  <inkml:trace contextRef="#ctx0" brushRef="#br0" timeOffset="115091.92">19780 16407 371 0,'0'0'0'0,"9"-5"0"0,18-9 0 0,-27 14-1 16,0 0 1-16,30-15 0 0,-6 1 0 0,-24 14-2 16,0 0 2-16,18-9-1 0,-6 6 1 0,-12 3-10 0,0 0 10 15,9-2-9-15,-9 2 9 0,0 0-21 0,0 0 21 16,9-5-21-16,-9 5 21 0,0 0-170 0</inkml:trace>
  <inkml:trace contextRef="#ctx0" brushRef="#br0" timeOffset="115138.04">19900 16373 124 0,'0'0'0'0,"-7"3"0"16,-10 9 0-16,17-12-1 0,0 0 1 0,-25 21 0 16,-10 5 0-16,1 0-33 0</inkml:trace>
  <inkml:trace contextRef="#ctx0" brushRef="#br0" timeOffset="115271.79">19648 16574 124 0,'0'0'0'0,"-12"10"0"16,-22 21 0-16,34-31 1 0,0 0-1 0,-40 40 1 16,-6 0-1-16,46-40 5 0,0 0-5 0,-41 34 5 15,8-3-5-15,33-31 13 0,0 0-13 0,-30 26 13 16,8-7-13-16,22-19 22 0,0 0-22 0,-21 16 23 15,2-2-23-15,19-14 27 0,0 0-27 0,-14 12 28 16,1-3-28-16,13-9 25 0,0 0-25 0,0 0 25 16,0 0-25-16,0 0 16 0,0 0-16 0,0 0 16 15,13 5-16-15,-1 0-198 0</inkml:trace>
  <inkml:trace contextRef="#ctx0" brushRef="#br0" timeOffset="117660.3">19507 16714 259 0,'0'0'0'0,"0"0"0"0,19-26 0 0,-19 26 9 0,0 0-9 15,20-24 10-15,4-1-10 0,-24 25 26 0,0 0-26 16,29-24 27-16,2-4-27 0,-31 28 51 0,0 0-51 16,37-32 51-16,4-5-51 0,-41 37 52 0,0 0-52 15,42-36 52-15,2-6-52 0,-44 42 35 0,0 0-35 0,43-45 35 16,-3 0-35-16,-40 45 30 0,0 0-30 0,39-45 31 16,0-1-31-16,-39 46 25 0,0 0-25 0,32-45 25 15,-1 1-25-15,-31 44 19 0,0 0-19 0,30-38 19 16,-1 7-19-16,-29 31 19 0,0 0-19 0,23-24 20 15,-11 10-20-15,-12 14 23 0,0 0-23 0,9-9 23 16,-9 9-23-16,0 0 26 0,0 0-26 0,7-7 26 16,-7 7-26-16,0 0 26 0,0 0-26 0,-16 4 26 15,-9 12-26-15,25-16 23 0,0 0-23 0,-32 27 23 16,-5 15-23-16,37-42 21 0,0 0-21 0,-40 50 21 16,-3 4-21-16,43-54 4 0,0 0-4 0,-47 51 5 15,-8 0-5-15,55-51 0 0,0 0 0 0,-55 43 0 0,-6-2 0 16,61-41-3-16,0 0 3 0,-55 39-2 0,4-5 2 15,51-34-13-15,0 0 13 0,-44 36-12 0,7 1 12 16,37-37-19-16,0 0 19 0,-34 31-18 0,11-10 18 16,23-21-5-16,0 0 5 0,-19 17-5 0,5-1 5 15,14-16-1-15,0 0 1 0,-13 12 0 0,3-2 0 16,10-10 0-16,0 0 0 0,-7 7 0 0,5 0 0 0,2-7 1 16,0 0-1-16,0 0 2 0,-9 7-2 0,9-7 2 15,0 0-2-15,0 0 2 0,0 0-2 0,0 0 2 16,0 0-2-16,2-16 2 0,7-3-2 0,-9 19 2 0,0 0-2 15,12-27 2-15,6-5-2 0,-18 32 2 0,0 0-2 16,16-31 2-16,3 0-2 0,-19 31 2 0,0 0-2 16,25-31 2-16,5 0-2 0,-30 31 3 0,0 0-3 15,39-36 3-15,8-1-3 0,-47 37 8 0,0 0-8 0,50-36 9 16,-1-2-9-16,-49 38 14 0,0 0-14 0,46-38 15 16,-6 0-15-16,-40 38 21 0,0 0-21 0,37-37 21 15,-5-1-21-15,-32 38 19 0,0 0-19 0,30-34 19 16,-3 4-19-16,-27 30 16 0,0 0-16 0,23-24 16 15,-8 8-16-15,-15 16 12 0,0 0-12 0,9-8 12 16,-2 1-12-16,-7 7 12 0,0 0-12 0,0 0 12 16,7-9-12-16,-7 9 13 0,0 0-13 0,0 0 13 15,0 0-13-15,0 0 11 0,0 0-11 0,-7 7 12 16,-9 5-12-16,16-12 11 0,0 0-11 0,-22 26 11 16,-3 10-11-16,25-36 7 0,0 0-7 0,-27 44 8 0,-3 1-8 15,30-45 4-15,0 0-4 0,-31 41 5 0,-3-3-5 16,34-38 2-16,0 0-2 0,-30 31 3 0,11-10-3 15,19-21 1-15,0 0-1 0,-18 14 2 0,8-4-2 16,10-10 0-16,0 0 0 0,-8 7 1 0,8-7-1 16,0 0 0-16,0 0 0 0,-3 7 0 0,3-7 0 15,0 0 0-15,0 0 0 0,3-7 0 0,10-3 0 16,-13 10-1-16,0 0 1 0,23-16-1 0,3-3 1 0,-26 19-1 16,0 0 1-16,30-26-1 0,2-10 1 0,-32 36-1 15,0 0 1-15,37-43 0 0,5-16 0 0,-42 59 0 16,0 0 0-16,51-64 0 0,8 0 0 0,-59 64 0 15,0 0 0-15,63-57 0 0,2 3 0 0,-65 54 0 16,0 0 0-16,62-53 0 0,-12 1 0 0,-50 52 0 0,0 0 0 16,47-56 0-16,1 4 0 0,-48 52 0 0,0 0 0 15,46-50 0-15,-4 2 0 0,-42 48 0 0,0 0 0 0,41-45 0 16,-1 7 0-16,-40 38 0 0,0 0 0 0,37-35 0 16,-5 7 0-16,-32 28 0 0,0 0 0 0,25-24 0 15,-11 5 0-15,-14 19 0 0,0 0 0 0,9-12 0 16,-9 12 0-16,0 0 2 0,0 0-2 0,5-7 2 15,-5 7-2-15,0 0 4 0,0 0-4 0,-18 2 4 16,-5 10-4-16,23-12 6 0,0 0-6 0,-35 19 6 16,-6 7-6-16,41-26 5 0,0 0-5 0,-37 31 5 15,-3 9-5-15,40-40 4 0,0 0-4 0,-39 45 4 16,2 7-4-16,37-52 1 0,0 0-1 0,-35 53 2 16,1-4-2-16,34-49-1 0,0 0 1 0,-30 43 0 15,2-7 0-15,28-36-4 0,0 0 4 0,-21 26-4 16,5-10 4-16,16-16-10 0,0 0 10 0,-9 10-9 0,0-3 9 15,9-7-13-15,0 0 13 0,0 0-12 0,-9 9 12 16,9-9-14-16,0 0 14 0,0 0-14 0,6-4 14 16,-6 4-15-16,0 0 15 0,14-10-14 0,12-11 14 15,-26 21-16-15,0 0 16 0,30-27-15 0,4-13 15 16,-34 40-7-16,0 0 7 0,35-45-7 0,6-11 7 16,-41 56-3-16,0 0 3 0,44-58-2 0,2 4 2 15,-46 54-1-15,0 0 1 0,42-48 0 0,6 6 0 0,-48 42-2 16,0 0 2-16,45-40-1 0,-4 4 1 0,-41 36-3 15,0 0 3-15,34-35-3 0,-8 2 3 0,-26 33-4 0,0 0 4 16,23-31-4-16,-2 0 4 0,-21 31-3 0,0 0 3 16,20-28-3-16,-6 2 3 0,-14 26-3 0,0 0 3 15,12-19-2-15,-3 9 2 0,-9 10-2 0,0 0 2 16,0 0-1-16,7-5 1 0,-7 5-1 0,0 0 1 0,0 0 0 16,0 0 0-16,0 0 0 0,0 0 0 0,-9 2 0 15,5 4 0-15,4-6 0 0,0 0 0 0,-12 18 0 16,-2 11 0-16,14-29 1 0,0 0-1 0,-18 30 1 15,3-4-1-15,15-26 2 0,0 0-2 0,-18 27 2 16,-5 10-2-16,23-37 3 0,0 0-3 0,-21 34 4 16,0-8-4-16,21-26 2 0,0 0-2 0,-22 21 3 15,-2-4-3-15,24-17 2 0,0 0-2 0,-21 14 2 16,6-4-2-16,15-10 0 0,0 0 0 0,-8 4 0 16,8-4 0-16,0 0 0 0,0 0 0 0,-7 0 0 15,7 0 0-15,0 0 0 0,0 0 0 0,8-7 0 16,7-9 0-16,-15 16 0 0,0 0 0 0,22-29 0 0,10-13 0 15,-32 42 0-15,0 0 0 0,37-50 0 0,4-10 0 16,-41 60 0-16,0 0 0 0,44-63 1 0,-4-1-1 16,-40 64 1-16,0 0-1 0,46-65 1 0,4-10-1 15,-50 75 2-15,0 0-2 0,46-79 2 0,-8-8-2 16,1 1-825-16</inkml:trace>
  <inkml:trace contextRef="#ctx0" brushRef="#br0" timeOffset="119294.19">21110 14694 337 0,'0'0'0'15,"0"0"0"-15,23-40 0 0,-23 40 13 0,0 0-13 16,18-36 14-16,5 1-14 0,-23 35 44 0,0 0-44 0,21-34 45 15,4-3-45-15,-25 37 55 0,0 0-55 0,26-50 55 16,-1-15-55-16,-25 65 53 0,0 0-53 0,28-73 53 16,9 0-53-16,-37 73 31 0,0 0-31 0,41-78 32 15,10-5-32-15,-51 83 28 0,0 0-28 0,56-78 28 16,4 4-28-16,-60 74 25 0,0 0-25 0,53-73 26 16,-12 6-26-16,-41 67 22 0,0 0-22 0,31-56 22 15,-9 13-22-15,-22 43 25 0,0 0-25 0,12-28 25 16,-7 18-25-16,-5 10 22 0,0 0-22 0,0 0 23 15,0 0-23-15,0 0 25 0,0 0-25 0,5-14 25 16,-5-5-25-16,0 19 20 0,0 0-20 0,2-15 20 0,-2 6-20 16,0 9 16-16,0 0-16 0,0 0 17 0,0-7-17 15,0 7 16-15,0 0-16 0,0 0 16 0,-2 12-16 16,2-12 13-16,0 0-13 0,-5 16 14 0,-5 6-14 16,10-22 12-16,0 0-12 0,-16 30 13 0,-7 4-13 15,23-34 5-15,0 0-5 0,-28 50 6 0,-9 21-6 16,37-71 2-16,0 0-2 0,-41 82 2 0,-8 1-2 15,49-83 0-15,0 0 0 0,-53 79 1 0,7 3-1 0,46-82 0 16,0 0 0-16,-43 85 0 0,5 8 0 0,38-93-3 16,0 0 3-16,-36 86-3 0,3-21 3 0,33-65-21 15,0 0 21-15,-32 57-20 0,6 5 20 0,26-62-41 16,0 0 41-16,-23 57-40 0,-4-14 40 0,3 1-745 0</inkml:trace>
  <inkml:trace contextRef="#ctx0" brushRef="#br0" timeOffset="120211.15">21089 14701 415 0,'0'0'0'0,"9"-15"0"16,12-25 0-16,-21 40-1 0,0 0 1 0,25-44 0 16,1 6 0-16,-26 38-2 0,0 0 2 0,28-46-2 15,4-27 2-15,-32 73 0 0,0 0 0 0,39-87 1 16,10-8-1-16,-49 95 5 0,0 0-5 0,59-112 5 16,18-18-5-16,-77 130 14 0,0 0-14 0,78-137 15 15,-6 7-15-15,-72 130 25 0,0 0-25 0,67-119 26 16,-9 14-26-16,-58 105 22 0,0 0-22 0,53-94 23 15,-7 18-23-15,-46 76 28 0,0 0-28 0,44-74 28 16,-5-13-28-16,-39 87 41 0,0 0-41 0,34-85 41 16,-6 12-41-16,-28 73 44 0,0 0-44 0,24-67 45 0,-4 10-45 15,-20 57 44-15,0 0-44 0,16-45 45 0,-4 10-45 16,-12 35 36-16,0 0-36 0,7-24 37 0,-3 3-37 16,-4 21 34-16,0 0-34 0,1-15 35 0,1 4-35 15,-2 11 33-15,0 0-33 0,4-8 33 0,-1 1-33 16,-3 7 27-16,0 0-27 0,0 0 27 0,0 0-27 15,0 0 23-15,0 0-23 0,0 0 23 0,0 0-23 16,0 0 20-16,0 0-20 0,-16 22 21 0,-1 9-21 0,17-31 16 16,0 0-16-16,-25 37 17 0,-8 8-17 0,33-45 6 15,0 0-6-15,-38 64 7 0,-2 31-7 0,40-95 4 0,0 0-4 16,-37 92 5-16,3-20-5 0,34-72 2 16,0 0-2-16,-28 64 3 0,3 6-3 0,25-70 3 0,0 0-3 15,-21 62 3-15,7-21-3 0,14-41 4 0,0 0-4 16,-10 44 4-16,1 9-4 0,9-53 6 0,0 0-6 15,-7 42 6-15,5-28-6 0,2-14 8 0,0 0-8 0,0 0 8 16,0 7-8-16,0-7 6 0,0 0-6 0,0 0 6 16,0-9-6-16,0 9 5 0,0 0-5 0,3-31 5 15,6-35-5-15,-9 66 5 0,0 0-5 0,20-80 5 16,8 3-5-16,-28 77 4 0,0 0-4 0,33-92 4 16,8-22-4-16,-41 114 0 0,0 0 0 0,44-113 1 15,-3 13-1-15,-41 100 0 0,0 0 0 0,37-95 0 16,-6 5 0-16,-31 90-1 0,0 0 1 0,29-87 0 15,-6 11 0-15,-23 76 0 0,0 0 0 0,21-71 0 16,-2 9 0-16,-19 62 0 0,0 0 0 0,16-47 0 0,-2 16 0 16,-14 31 0-16,0 0 0 0,13-30 1 0,-3 4-1 15,-10 26 1-15,0 0-1 0,7-20 2 0,-5 8-2 16,-2 12 5-16,0 0-5 0,0-9 6 0,0 9-6 16,0 0 10-16,0 0-10 0,0 0 10 0,-11 29-10 15,11-29 14-15,0 0-14 0,-14 35 14 0,-2 1-14 16,16-36 18-16,0 0-18 0,-17 37 18 0,1-4-18 15,16-33 16-15,0 0-16 0,-21 36 16 0,-6 19-16 16,27-55 14-16,0 0-14 0,-30 63 14 0,4 1-14 0,26-64 12 16,0 0-12-16,-27 58 13 0,10-11-13 0,17-47 9 15,0 0-9-15,-14 36 10 0,5-13-10 0,9-23 7 16,0 0-7-16,-6 16 8 0,6-8-8 0,0-8 3 16,0 0-3-16,0 0 4 0,0 0-4 0,0 0 1 0,0 0-1 15,4-7 1-15,3-13-1 0,-7 20 0 0,0 0 0 16,12-35 0-16,6-12 0 0,-18 47-1 0,0 0 1 15,23-59-1-15,-2-10 1 0,-21 69-6 0,0 0 6 0,28-66-5 16,-3 11 5-16,-25 55-8 0,0 0 8 0,23-48-7 16,-4 6 7-16,-19 42-4 0,0 0 4 0,14-38-4 15,1 3 4-15,-15 35-2 0,0 0 2 0,8-31-1 16,1 2 1-16,-9 29 0 0,0 0 0 0,7-26 0 16,-1-4 0-16,-6 30 0 0,0 0 0 0,3-24 0 15,1 14 0-15,-4 10 0 0,0 0 0 0,0 0 0 16,0 0 0-16,0 0-1096 0</inkml:trace>
  <inkml:trace contextRef="#ctx0" brushRef="#br0" timeOffset="124277.32">17233 3814 113 0,'0'0'0'16,"0"0"0"-16,44 21 0 0,-44-21 2 0,0 0-2 16,41 15 2-16,1-2-2 0,-42-13 13 0,0 0-13 15,48 12 14-15,-13 3-14 0,-35-15 27 0,0 0-27 16,28 9 27-16,-10-13-27 0,-18 4 32 0,0 0-32 0,11-5 32 16,-11 5-32-16,0 0 37 0,0 0-37 0,-6-7 37 15,-17 2-37-15,23 5 32 0,0 0-32 0,-38-3 33 16,-10-4-33-16,48 7 21 0,0 0-21 0,-55-9 22 15,4-6-22-15,51 15 15 0,0 0-15 0,-53-21 16 16,0-16-16-16,53 37 14 0,0 0-14 0,-54-36 14 16,-5-5-14-16,59 41 12 0,0 0-12 0,-63-25 13 15,6 34-13-15,57-9 16 0,0 0-16 0,-51 5 17 16,9-22-17-16,42 17 17 0,0 0-17 0,-30-21 17 16,12 9-17-16,18 12 23 0,0 0-23 0,-14 0 24 15,-5 12-24-15,19-12 27 0,0 0-27 0,-18 12 28 0,9-15-28 16,9 3 29-16,0 0-29 0,-9-7 30 0,1-5-30 15,8 12 25-15,0 0-25 0,-9-14 26 0,-2-5-26 16,11 19 25-16,0 0-25 0,-3-16 25 0,-3 11-25 16,6 5 19-16,0 0-19 0,0 0 20 0,9 16-20 15,-9-16 16-15,0 0-16 0,20 12 16 0,17-7-16 16,-37-5 13-16,0 0-13 0,49 12 14 0,22 28-14 16,-71-40 10-16,0 0-10 0,86 52 10 0,13 1-10 0,-99-53 6 15,0 0-6-15,109 52 7 0,-1-3-7 0,-108-49 1 16,0 0-1-16,104 40 2 0,-7-4-2 0,-97-36 0 15,0 0 0-15,76 26 0 0,-32-7 0 0,-44-19 0 16,0 0 0-16,26 16 1 0,-10-4-1 0,-16-12 1 0,0 0-1 16,4 8 2-16,-13-11-2 0,9 3 5 0,0 0-5 15,-23-5 5-15,-16 1-5 0,39 4 10 0,0 0-10 16,-55-7 11-16,-13-13-11 0,68 20 15 0,0 0-15 0,-74-28 16 16,-2 2-16-16,76 26 19 0,0 0-19 0,-85-24 19 15,-8-1-19-15,93 25 19 0,0 0-19 0,-94-27 19 16,2-1-19-16,92 28 16 0,0 0-16 0,-83-21 16 15,13 9-16-15,70 12 10 0,0 0-10 0,-65-15 11 16,1-3-11-16,64 18 11 0,0 0-11 0,-56-19 11 16,13 2-11-16,43 17 6 0,0 0-6 0,-30-12 6 15,7 1-6-15,23 11 3 0,0 0-3 0,-15-8 4 16,6 3-4-16,9 5 2 0,0 0-2 0,0 0 2 16,-7-11-2-16,7 11 0 0,0 0 0 0,21-2 1 15,25 4-1-15,-46-2 0 0,0 0 0 0,69 4 0 0,19-4 0 16,-88 0-2-16,0 0 2 0,104 15-2 0,26 25 2 15,-130-40-9-15,0 0 9 0,136 42-9 0,4 1 9 16,-140-43-17-16,0 0 17 0,135 36-16 0,1 1 16 16,-136-37-19-16,0 0 19 0,113 29-18 0,-32-5 18 15,-81-24-17-15,0 0 17 0,64 12-16 0,-29-8 16 16,-35-4-14-16,0 0 14 0,23 0-14 0,-9 0 14 16,-14 0-8-16,0 0 8 0,0 0-7 0,-9 12 7 0,9-12-4 15,0 0 4-15,-21 0-3 0,-11-12 3 0,32 12-2 16,0 0 2-16,-42-16-2 0,-18 1 2 0,60 15 0 15,0 0 0-15,-72-18 0 0,-20-15 0 0,92 33 0 16,0 0 0-16,-97-34 1 0,7 4-1 0,90 30 3 0,0 0-3 16,-86-27 3-16,-3-1-3 0,89 28 5 0,0 0-5 15,-79-38 6-15,10-11-6 0,69 49 2 0,0 0-2 16,-56-27 3-16,8 32-3 0,48-5 2 0,0 0-2 16,-37 7 2-16,11-19-2 0,26 12 1 0,0 0-1 0,-18-16 2 15,6 1-2-15,12 15 2 0,0 0-2 0,-11-9 2 16,4 0-2-16,7 9 2 0,0 0-2 0,-4-7 2 15,-1-1-2-15,5 8 2 0,0 0-2 0,11-4 2 16,17 16-2-16,-28-12 1 0,0 0-1 0,42 23 2 16,29 13-2-16,-71-36 1 0,0 0-1 0,83 42 2 15,5 10-2-15,-88-52 1 0,0 0-1 0,93 53 2 16,1-1-2-16,-94-52 1 0,0 0-1 0,86 45 1 16,-10-10-1-16,-76-35 1 0,0 0-1 0,57 26 2 15,-26-11-2-15,-31-15 5 0,0 0-5 0,18 7 5 16,-11-10-5-16,-7 3 6 0,0 0-6 0,-12 0 6 15,-29 0-6-15,41 0 10 0,0 0-10 0,-56-7 10 0,-13-7-10 16,69 14 12-16,0 0-12 0,-74-15 13 0,-9-1-13 16,83 16 19-16,0 0-19 0,-88-12 20 0,-15 0-20 15,103 12 22-15,0 0-22 0,-97-21 22 0,13-15-22 16,84 36 14-16,0 0-14 0,-73-40 15 0,5 7-15 16,68 33 9-16,0 0-9 0,-57-24 10 0,17 5-10 15,40 19 2-15,0 0-2 0,-29-9 3 0,8 0-3 16,21 9 0-16,0 0 0 0,-9-3 1 0,9 3-1 0,0 0 0 15,0 0 0-15,-1-9 0 0,1 9 0 0,0 0 0 16,0 0 0-16,8-8 1 0,10-11-1 0,-18 19 0 0,0 0 0 16,35-21 1-16,17 5-1 0,-52 16 0 0,0 0 0 15,52-21 0-15,3-15 0 0,-55 36 0 0,0 0 0 16,51-19 0-16,-1 43 0 0,-50-24-2 0,0 0 2 16,40 35-1-16,-12-14 1 0,-28-21-3 0,0 0 3 15,22 12-2-15,-14-9 2 0,-8-3-1 0,0 0 1 0,0 0-1 16,-8-15 1-16,8 15-1 0,0 0 1 0,-18-9 0 15,-5 6 0-15,23 3 0 0,0 0 0 0,-23-9 0 16,2-3 0-16,21 12 1 0,0 0-1 0,-25-16 2 16,-5 4-2-16,30 12 2 0,0 0-2 0,-31-9 2 15,2 3-2-15,29 6 2 0,0 0-2 0,-26-14 3 16,-2-12-3-16,28 26 3 0,0 0-3 0,-27-11 4 16,2 23-4-16,25-12 5 0,0 0-5 0,-15 21 6 15,0-9-6-15,15-12 8 0,0 0-8 0,-7 6 9 16,7-6-9-16,0 0 9 0,0 0-9 0,0 0 10 0,-7-6-10 15,7 6 9-15,0 0-9 0,-1-10 10 0,-1-7-10 16,2 17 9-16,0 0-9 0,-5-9 10 0,3 18-10 16,2-9 7-16,0 0-7 0,0 12 8 0,0-5-8 15,0-7 6-15,0 0-6 0,0 0 6 0,0 0-6 16,0 0 4-16,0 0-4 0,0 0 4 0,0 0-4 16,0 0 2-16,0 0-2 0,9-7 2 0,14 10-2 15,-23-3 2-15,0 0-2 0,38 0 2 0,8-12-2 16,-46 12 0-16,0 0 0 0,50-7 0 0,-1 23 0 0,-49-16-4 15,0 0 4-15,42 15-3 0,2-3 3 0,-44-12-10 16,0 0 10-16,37 6-10 0,-12 1 10 0,-25-7-18 16,0 0 18-16,16-4-18 0,-4-5 18 0,1-3-981 15</inkml:trace>
  <inkml:trace contextRef="#ctx0" brushRef="#br0" timeOffset="124510.45">16693 3608 819 0,'0'0'0'0,"2"-8"0"15,2-11 0-15,-4 19 3 0,0 0-3 0,9-21 3 16,13 0-3-16,-22 21 5 0,0 0-5 0,36 0 6 16,18 33-6-16,-54-33-1 0,0 0 1 0,75 40 0 15,20-16 0-15,-95-24-3 0,0 0 3 0,102 33-3 16,-3 12 3-16,-99-45-4 0,0 0 4 0,104 52-3 15,18-4 3-15,-122-48-2 0,0 0 2 0,120 52-2 0,-13-7 2 16,-107-45-5-16,0 0 5 0,102 36-5 0,-6-20 5 16,-5 1-546-16</inkml:trace>
  <inkml:trace contextRef="#ctx0" brushRef="#br0" timeOffset="124977.26">17784 3953 572 0,'0'0'0'0,"-15"-6"0"0,-25-14 0 0,40 20 1 16,0 0-1-16,-55-19 1 0,-8 15-1 0,63 4 23 16,0 0-23-16,-62-5 23 0,2-14-23 0,60 19 29 0,0 0-29 15,-49-9 30-15,4 21-30 0,45-12 36 0,0 0-36 16,-28 9 36-16,12-9-36 0,16 0 35 0,0 0-35 16,0 0 35-16,-7-14-35 0,7 14 31 0,0 0-31 15,11-3 32-15,19 15-32 0,-30-12 23 0,0 0-23 16,55 17 24-16,26 6-24 0,-81-23 25 0,0 0-25 0,91 33 26 15,17 8-26-15,-108-41 27 0,0 0-27 0,111 61 27 16,0 30-27-16,-111-91 26 0,0 0-26 0,108 85 26 16,-9-21-26-16,-99-64 23 0,0 0-23 0,86 50 24 15,-15-10-24-15,-71-40 11 0,0 0-11 0,56 31 11 16,-17-10-11-16,-39-21 0 0,0 0 0 0,25 16 1 16,-13-11-1-16,-12-5-4 0,0 0 4 0,-4-5-3 15,-13-14 3-15,17 19-23 0,0 0 23 0,-34-25-22 16,-19-2 22-16,53 27-33 0,0 0 33 0,-60-37-32 15,-1-11 32-15,61 48-39 0,0 0 39 0,-64-57-38 0,-1-9 38 16,65 66-28-16,0 0 28 0,-67-61-28 0,0 13 28 16,67 48-7-16,0 0 7 0,-53-36-7 0,19 11 7 15,34 25-1-15,0 0 1 0,-23-12 0 0,11 12 0 16,12 0 1-16,0 0-1 0,9 9 2 0,19 3-2 16,-28-12 7-16,0 0-7 0,48 16 8 0,12 8-8 15,-60-24 13-15,0 0-13 0,67 33 13 0,0 8-13 16,-67-41 17-16,0 0-17 0,67 44 18 0,5 1-18 15,0-2-669-15</inkml:trace>
  <inkml:trace contextRef="#ctx0" brushRef="#br0" timeOffset="126095.04">17769 3980 259 0,'0'0'0'0,"0"0"0"0,2 16 0 0,-2-16 2 0,0 0-2 15,7 9 3-15,2-9-3 0,-9 0 15 0,0 0-15 16,28 8 16-16,30 15-16 0,-58-23 25 0,0 0-25 15,76 29 25-15,11-5-25 0,-87-24 24 0,0 0-24 0,99 33 24 16,13 26-24-16,-112-59 12 0,0 0-12 0,119 61 12 16,-5-8-12-16,-114-53 11 0,0 0-11 0,113 52 12 15,-2 2-12-15,-111-54 8 0,0 0-8 0,108 52 9 16,-22-12-9-16,-86-40 8 0,0 0-8 0,67 41 8 16,-21 11-8-16,-46-52 16 0,0 0-16 0,28 45 17 15,-15-10-17-15,-13-35 32 0,0 0-32 0,0 24 32 16,-7-16-32-16,7-8 40 0,0 0-40 0,-20-20 41 15,-15-36-41-15,35 56 46 0,0 0-46 0,-48-52 46 16,-10 35-46-16,58 17 44 0,0 0-44 0,-70-12 44 16,-3-12-44-16,73 24 52 0,0 0-52 0,-72-40 53 0,3-8-53 15,69 48 47-15,0 0-47 0,-72-49 48 0,-4 9-48 16,76 40 32-16,0 0-32 0,-67-38 32 0,7-5-32 16,60 43 24-16,0 0-24 0,-46-42 24 0,14 6-24 15,32 36 20-15,0 0-20 0,-22-19 20 0,6 19-20 16,16 0 18-16,0 0-18 0,-9 3 18 0,7-11-18 15,2 8 19-15,0 0-19 0,12 0 20 0,20 24-20 16,-32-24 14-16,0 0-14 0,53 33 15 0,32 0-15 0,-85-33 9 16,0 0-9-16,97 31 10 0,7 5-10 0,-104-36 3 15,0 0-3-15,109 42 4 0,9 10-4 0,-118-52 1 0,0 0-1 16,108 64 1-16,-22 14-1 0,-86-78 0 0,0 0 0 16,71 67 0-16,-16-18 0 0,-55-49 0 0,0 0 0 15,38 32 0-15,-18-4 0 0,-20-28 0 0,0 0 0 16,7 21 1-16,-16-4-1 0,9-17 2 0,0 0-2 15,-19 12 2-15,-11-17-2 0,30 5 6 0,0 0-6 16,-39-15 6-16,-11-13-6 0,50 28 18 0,0 0-18 0,-58-38 18 16,-14-11-18-16,72 49 29 0,0 0-29 0,-81-55 30 15,-7 7-30-15,88 48 20 0,0 0-20 0,-82-42 21 16,17 14-21-16,65 28 15 0,0 0-15 0,-63-27 16 16,6-1-16-16,57 28 12 0,0 0-12 0,-44-24 13 15,16 3-13-15,28 21 6 0,0 0-6 0,-16-12 7 16,7 3-7-16,9 9 3 0,0 0-3 0,0-8 3 15,9 4-3-15,-9 4 1 0,0 0-1 0,34 0 1 16,27 12-1-16,-61-12 0 0,0 0 0 0,83 24 0 16,20 9 0-16,-103-33 0 0,0 0 0 0,112 57 0 15,3 26 0-15,-115-83-1 0,0 0 1 0,120 90-1 0,11 2 1 16,-131-92-2-16,0 0 2 0,119 83-2 0,-20-8 2 16,-99-75-7-16,0 0 7 0,81 69-7 0,-10-7 7 15,-71-62-12-15,0 0 12 0,60 59-11 0,-5-17 11 16,-1 1-1067-16</inkml:trace>
  <inkml:trace contextRef="#ctx0" brushRef="#br0" timeOffset="127110.89">19205 4750 315 0,'0'0'0'0,"0"0"0"0,14 12 0 0,-14-12 2 16,0 0-2-16,27 21 2 0,13 12-2 16,-40-33 5-16,0 0-5 0,50 36 6 0,4 4-6 0,-54-40 2 15,0 0-2-15,60 50 3 0,16 13-3 0,-76-63 1 16,0 0-1-16,87 69 1 0,15 16-1 0,-102-85 0 0,0 0 0 16,104 98 0-16,-10 24 0 0,-94-122 0 0,0 0 0 15,88 116 0-15,-4-16 0 0,-84-100 0 0,0 0 0 16,66 81 0-16,-19-24 0 0,-47-57-1 0,0 0 1 15,34 40-1-15,-18-16 1 0,-16-24-4 0,0 0 4 16,7 9-4-16,-7-9 4 0,0 0-6 0,0 0 6 0,-14-16-5 16,-23-18 5-16,37 34-1 0,0 0 1 0,-52-43-1 15,-13-18 1-15,65 61 0 0,0 0 0 0,-70-78 1 16,-4-14-1-16,74 92 11 0,0 0-11 0,-83-96 11 16,-14 4-11-16,97 92 31 0,0 0-31 0,-89-90 32 15,12-16-32-15,77 106 39 0,0 0-39 0,-71-91 40 16,10 26-40-16,61 65 39 0,0 0-39 0,-55-57 39 15,7 4-39-15,48 53 36 0,0 0-36 0,-39-45 37 16,13 17-37-16,26 28 31 0,0 0-31 0,-19-21 32 16,6 9-32-16,13 12 37 0,0 0-37 0,-9-10 37 15,9 10-37-15,0 0 38 0,0 0-38 0,9 7 38 16,25 13-38-16,-34-20 39 0,0 0-39 0,51 37 40 0,25 16-40 16,-76-53 43-16,0 0-43 0,95 77 43 0,27 26-43 15,-122-103 38-15,0 0-38 0,128 113 39 0,15 10-39 16,-143-123 33-16,0 0-33 0,140 137 34 0,-20-4-34 15,-120-133 29-15,0 0-29 0,97 112 30 0,-32-43-30 16,-65-69 24-16,0 0-24 0,51 49 25 0,-14-13-25 0,-37-36 19 16,0 0-19-16,28 30 20 0,-12-8-20 0,-16-22 12 15,0 0-12-15,7 16 12 0,-9-8-12 0,2-8 8 16,0 0-8-16,-14-8 9 0,-12-16-9 0,26 24 5 16,0 0-5-16,-41-39 6 0,-13-11-6 0,54 50 5 15,0 0-5-15,-64-76 5 0,-15-42-5 0,79 118 2 0,0 0-2 16,-85-117 3-16,6 29-3 0,79 88 2 0,0 0-2 15,-73-89 2-15,6-4-2 0,67 93 1 0,0 0-1 16,-60-85 2-16,16 16-2 0,44 69 2 0,0 0-2 16,-31-50 2-16,13 24-2 0,18 26 2 0,0 0-2 0,-4-9 3 15,11 9-3-15,-7 0 2 0,0 0-2 0,29 29 3 16,25 32-3-16,-54-61 3 0,0 0-3 0,73 78 3 16,15 17-3-16,-88-95 6 0,0 0-6 0,102 109 6 15,13 29-6-15,-115-138 8 0,0 0-8 0,120 149 8 16,0-9-8-16,-120-140 4 0,0 0-4 0,106 127 4 15,-11-15-4-15,0-1-1012 0</inkml:trace>
  <inkml:trace contextRef="#ctx0" brushRef="#br0" timeOffset="128094.04">20380 5742 572 0,'0'0'0'0,"0"0"0"16,4 10 0-16,-4-10 0 0,0 0 0 0,1 9 1 15,-1-9-1-15,0 0 0 0,0 0 0 0,16 9 1 16,21 18-1-16,-37-27 0 0,0 0 0 0,55 40 0 16,15 22 0-16,-70-62 0 0,0 0 0 0,78 77 0 0,5 7 0 15,-83-84 0-15,0 0 0 0,83 106 1 0,9 31-1 16,-92-137 6-16,0 0-6 0,91 145 7 0,-4-12-7 15,-87-133 23-15,0 0-23 0,70 121 23 0,-19-15-23 16,-51-106 18-16,0 0-18 0,36 92 19 0,-13-20-19 16,-23-72 18-16,0 0-18 0,14 58 19 0,-7-31-19 15,-7-27 17-15,0 0-17 0,-4 12 18 0,-3-15-18 0,7 3 14 16,0 0-14-16,-17-21 15 0,-13-22-15 0,30 43 23 16,0 0-23-16,-41-57 24 0,-5-28-24 0,46 85 29 15,0 0-29-15,-56-90 29 0,-4 2-29 0,60 88 31 16,0 0-31-16,-60-97 32 0,3-19-32 0,57 116 32 0,0 0-32 15,-54-114 33-15,2 10-33 0,52 104 24 0,0 0-24 16,-44-102 25-16,7-11-25 0,37 113 17 0,0 0-17 16,-31-97 17-16,4 28-17 0,27 69 14 0,0 0-14 15,-14-48 14-15,3 23-14 0,11 25 15 0,0 0-15 0,0 0 16 16,22 7-16-16,-22-7 15 0,0 0-15 0,30 33 16 16,5 21-16-16,-35-54 16 0,0 0-16 0,42 76 16 15,6 26-16-15,-48-102 14 0,0 0-14 0,62 128 14 16,13 21-14-16,-75-149 14 0,0 0-14 0,85 166 15 15,-4 9-15-15,-81-175 11 0,0 0-11 0,69 152 11 16,-13-27-11-16,-56-125 8 0,0 0-8 0,43 90 9 16,-19-38-9-16,-24-52 5 0,0 0-5 0,22 36 6 15,-6-7-6-15,-16-29 4 0,0 0-4 0,10 11 4 16,-10-30-4-16,0 19 3 0,0 0-3 0,-9-33 4 0,-14-3-4 16,23 36 3-16,0 0-3 0,-30-45 4 0,-10-7-4 15,40 52 5-15,0 0-5 0,-50-70 6 0,-11-21-6 16,61 91 6-16,0 0-6 0,-67-102 6 0,0-2-6 15,67 104 6-15,0 0-6 0,-62-106 7 0,13-3-7 16,49 109 11-16,0 0-11 0,-41-93 12 0,11 22-12 16,30 71 17-16,0 0-17 0,-21-42 17 0,7 27-17 15,14 15 18-15,0 0-18 0,0 8 18 0,17 23-18 16,-17-31 16-16,0 0-16 0,29 49 17 0,15 15-17 0,-44-64 12 16,0 0-12-16,60 69 12 0,24 7-12 0,-84-76 8 15,0 0-8-15,81 99 8 0,1 29-8 0,-82-128 3 16,0 0-3-16,75 138 4 0,3 6-4 0,-2 1-1101 0</inkml:trace>
  <inkml:trace contextRef="#ctx0" brushRef="#br0" timeOffset="128977.67">21408 7163 404 0,'0'0'0'0,"0"0"0"16,0 0 0-16,0 0 18 0,0 0-18 0,0 0 18 15,-8 0-18-15,8 0 31 0,0 0-31 0,0 0 31 16,0 0-31-16,0 0 20 0,0 0-20 0,8 17 20 15,15 18-20-15,-23-35 17 0,0 0-17 0,30 62 18 16,16 33-18-16,-46-95 15 0,0 0-15 0,49 118 16 16,-1 20-16-16,-48-138 3 0,0 0-3 0,42 146 4 15,-6-6-4-15,-36-140 0 0,0 0 0 0,28 133 1 16,-7-17-1-16,-21-116-1 0,0 0 1 0,16 102 0 16,-5-21 0-16,-11-81-2 0,0 0 2 0,5 65-2 15,-3-27 2-15,-2-38-3 0,0 0 3 0,1 24-3 0,-1-12 3 16,0-12-2-16,0 0 2 0,-5-5-2 0,-7-25 2 15,12 30 0-15,0 0 0 0,-16-52 0 0,-5-39 0 16,21 91 2-16,0 0-2 0,-21-102 3 0,1-1-3 16,20 103 14-16,0 0-14 0,-21-112 15 0,-9-16-15 15,30 128 25-15,0 0-25 0,-32-123 26 0,2 16-26 16,30 107 34-16,0 0-34 0,-30-106 34 0,0 2-34 0,30 104 31 16,0 0-31-16,-30-95 32 0,2 12-32 0,28 83 32 15,0 0-32-15,-30-69 32 0,4 8-32 0,26 61 29 16,0 0-29-16,-23-57 29 0,5-2-29 0,18 59 35 15,0 0-35-15,-12-41 35 0,8 17-35 0,4 24 37 0,0 0-37 16,-3-9 38-16,3 9-38 0,0 0 33 0,0 0-33 16,7 9 33-16,17 22-33 0,-24-31 27 0,0 0-27 15,36 50 28-15,4 21-28 0,-40-71 14 0,0 0-14 16,50 97 15-16,8 34-15 0,-58-131 8 0,0 0-8 0,56 147 9 16,3 20-9-16,-59-167 5 0,0 0-5 0,58 173 5 15,0 7-5-15,-58-180 0 0,0 0 0 0,46 157 0 16,-9-34 0-16,2 3-886 0</inkml:trace>
  <inkml:trace contextRef="#ctx0" brushRef="#br0" timeOffset="129243.95">21863 8473 751 0,'0'0'0'0,"-10"-17"0"16,-15-23 0-16,25 40 2 0,0 0-2 0,-26-66 2 16,-6-38-2-16,32 104 4 0,0 0-4 0,-37-111 5 15,2-1-5-15,35 112 33 0,0 0-33 0,-36-116 33 0,-1-5-33 16,37 121 41-16,0 0-41 0,-40-114 42 0,1 17-42 15,39 97 43-15,0 0-43 0,-37-92 44 0,3 5-44 16,34 87 32-16,0 0-32 0,-26-76 32 0,8 24-32 16,18 52 21-16,0 0-21 0,-10-33 22 0,4 14-22 15,6 19 14-15,0 0-14 0,0-8 15 0,0 8-15 16,0 0 10-16,0 0-10 0,16 21 10 0,18 34-10 16,-34-55 9-16,0 0-9 0,42 80 9 0,9 22-9 0,-51-102 8 15,0 0-8-15,50 129 8 0,-1 39-8 0,-49-168 5 16,0 0-5-16,55 201 6 0,5 12-6 0,-60-213 4 15,0 0-4-15,60 202 5 0,0-16-5 0,0-1-848 0</inkml:trace>
  <inkml:trace contextRef="#ctx0" brushRef="#br0" timeOffset="129878.19">21900 8812 505 0,'0'0'0'0,"-8"-33"0"15,-17-57 0-15,25 90 5 0,0 0-5 0,-25-100 5 16,4 8-5-16,21 92 12 0,0 0-12 0,-23-78 12 16,4 5-12-16,19 73 11 0,0 0-11 0,-20-67 12 15,8 8-12-15,12 59 30 0,0 0-30 0,-9-40 31 16,4 21-31-16,5 19 48 0,0 0-48 0,0-5 49 16,0 5-49-16,0 0 51 0,0 0-51 0,10 12 51 15,8 33-51-15,-18-45 45 0,0 0-45 0,27 66 46 16,8 17-46-16,-35-83 33 0,0 0-33 0,39 102 34 0,8 35-34 15,-47-137 15-15,0 0-15 0,44 137 16 0,-7-15-16 16,-37-122 6-16,0 0-6 0,36 113 6 0,-6-9-6 16,-30-104 1-16,0 0-1 0,24 85 2 0,-8-25-2 15,-16-60-1-15,0 0 1 0,13 42 0 0,-5-20 0 16,-8-22-7-16,0 0 7 0,2 14-6 0,0-7 6 16,-2-7-19-16,0 0 19 0,2-10-18 0,1-20 18 15,-3 30-29-15,0 0 29 0,0-45-29 0,-14-19 29 0,14 64-32 16,0 0 32-16,-18-79-32 0,1-17 32 0,17 96-28 15,0 0 28-15,-27-98-27 0,3 8 27 0,24 90-17 16,0 0 17-16,-21-85-17 0,-1 16 17 0,22 69-3 0,0 0 3 16,-16-61-3-16,6 16 3 0,10 45 0 0,0 0 0 15,-5-28 1-15,3 16-1 0,2 12 15 0,0 0-15 16,0 0 15-16,-11 14-15 0,11-14 37 0,0 0-37 16,-3 35 38-16,6 18-38 0,-3-53 54 0,0 0-54 15,11 68 55-15,8 1-55 0,-19-69 65 0,0 0-65 0,27 85 65 16,-1 17-65-16,-26-102 50 0,0 0-50 0,28 104 50 15,-1-12-50-15,-27-92 36 0,0 0-36 0,23 72 37 16,-4-27-37-16,-19-45 19 0,0 0-19 0,18 40 19 16,3 14-19-16,-21-54 5 0,0 0-5 0,14 45 6 15,-7-26-6-15,-7-19 0 0,0 0 0 0,4-11 1 16,-6-27-1-16,2 38-2 0,0 0 2 0,-5-40-1 16,-8 1 1-16,13 39-10 0,0 0 10 0,-17-45-9 15,-6-19 9-15,23 64-19 0,0 0 19 0,-30-75-18 16,-2-4 18-16,32 79-20 0,0 0 20 0,-32-73-20 0,9 25 20 15,23 48-22-15,0 0 22 0,-19-42-22 0,5 4 22 16,-4 0-828-16</inkml:trace>
  <inkml:trace contextRef="#ctx0" brushRef="#br0" timeOffset="131973.57">16554 17910 160 0,'0'0'0'0,"0"0"24"0,0 0-24 0,0-18 24 15,0 10-24-15,0 8 22 0,0 0-22 0,0 0 22 16,11 0-22-16,-11 0 21 0,0 0-21 0,23 0 22 16,19-11-22-16,-42 11 24 0,0 0-24 0,53-15 25 15,9-1-25-15,-62 16 17 0,0 0-17 0,68-12 17 16,14 2-17-16,-82 10 16 0,0 0-16 0,86-16 17 16,6-8-17-16,-92 24 20 0,0 0-20 0,91-38 20 15,-9-18-20-15,-82 56 24 0,0 0-24 0,82-60 24 16,7 4-24-16,-89 56 27 0,0 0-27 0,81-48 27 15,-16 6-27-15,-65 42 22 0,0 0-22 0,53-31 22 0,-16 7-22 16,-37 24 32-16,0 0-32 0,30-16 33 0,-16 11-33 16,-14 5 39-16,0 0-39 0,9 0 39 0,-9 0-39 15,0 0 37-15,0 0-37 0,-7 16 37 0,-18 12-37 16,25-28 30-16,0 0-30 0,-37 31 30 0,-10 5-30 16,47-36 28-16,0 0-28 0,-60 40 28 0,-11 5-28 15,71-45 25-15,0 0-25 0,-72 33 26 0,12-28-26 16,60-5 22-16,0 0-22 0,-59 5 23 0,7 14-23 0,52-19 16 15,0 0-16-15,-52 26 16 0,-1 2-16 0,53-28 13 16,0 0-13-16,-49 22 14 0,3-15-14 0,46-7 11 0,0 0-11 16,-37-2 12-16,11-4-12 0,26 6 6 0,0 0-6 15,-18-6 7-15,11 5-7 0,7 1 6 0,0 0-6 16,0 0 6-16,7 22-6 0,-7-22 3 0,0 0-3 16,14 14 4-16,11-12-4 0,-25-2 2 0,0 0-2 15,37-11 2-15,16-8-2 0,-53 19 1 0,0 0-1 0,60-19 1 16,2 7-1-16,-62 12 0 0,0 0 0 0,70-14 0 15,13-12 0-15,-83 26-5 0,0 0 5 0,92-36-4 16,-8-9 4-16,-84 45-20 0,0 0 20 0,80-55-19 16,-1-9 19-16,-79 64-31 0,0 0 31 0,78-59-30 15,1 9 30-15,-79 50-26 0,0 0 26 0,72-42-25 16,-8 7 25-16,-64 35-21 0,0 0 21 0,51-27-21 16,-14 8 21-16,-37 19-11 0,0 0 11 0,30-12-11 15,-14 6 11-15,-16 6-6 0,0 0 6 0,12-3-5 16,1-2 5-16,-13 5 0 0,0 0 0 0,9-6 0 15,-9 6 0-15,0 0 4 0,0 0-4 0,7-6 4 16,-7 6-4-16,0 0 14 0,0 0-14 0,0 0 14 0,-13 6-14 16,13-6 22-16,0 0-22 0,-9 4 23 0,-6 1-23 15,15-5 30-15,0 0-30 0,-20 5 31 0,3 2-31 16,17-7 32-16,0 0-32 0,-22 7 32 0,3 0-32 16,19-7 29-16,0 0-29 0,-14 7 30 0,1-2-30 15,13-5 25-15,0 0-25 0,-5 2 25 0,5-2-25 16,0 0 24-16,0 0-24 0,-12 2 25 0,12-2-25 15,0 0 17-15,0 0-17 0,0 0 17 0,0 0-17 0,0 0 12 16,0 0-12-16,0 0 13 0,0 0-13 0,0 0 2 16,0 0-2-16,14 1 3 0,11-4-3 0,-25 3 0 15,0 0 0-15,31-2 0 0,5 4 0 0,-36-2-4 16,0 0 4-16,38 0-3 0,10-9 3 0,-48 9-10 0,0 0 10 16,55-12-10-16,12-2 10 0,-67 14-18 0,0 0 18 15,72-19-18-15,-3-1 18 0,-69 20-19 0,0 0 19 16,67-20-19-16,-7 3 19 0,-60 17-17 0,0 0 17 15,53-15-17-15,-9-1 17 0,-44 16-7 0,0 0 7 0,41-19-6 16,-4-2 6-16,-37 21-2 0,0 0 2 0,28-21-2 16,-9 2 2-16,-19 19 0 0,0 0 0 0,13-13 0 15,-8 4 0-15,-5 9 0 0,0 0 0 0,0 0 1 16,0-9-1-16,0 9 1 0,0 0-1 0,-11-1 2 16,-17-1-2-16,28 2 4 0,0 0-4 0,-32 2 4 15,-3 8-4-15,35-10 6 0,0 0-6 0,-35 14 6 16,1 3-6-16,34-17 8 0,0 0-8 0,-28 16 9 15,9-8-9-15,19-8 2 0,0 0-2 0,-15 7 3 16,1 2-3-16,14-9 3 0,0 0-3 0,-8 10 3 16,-5-1-3-16,13-9 3 0,0 0-3 0,-5 7 4 15,5-7-4-15,0 0 5 0,0 0-5 0,-7 10 5 0,7-10-5 16,0 0 2-16,0 0-2 0,0 0 2 0,0 0-2 16,0 0 0-16,0 0 0 0,16 7 1 0,10-12-1 15,-26 5 0-15,0 0 0 0,41-19 0 0,10-16 0 16,-51 35-3-16,0 0 3 0,63-41-2 0,10-4 2 15,-73 45-4-15,0 0 4 0,72-40-4 0,-8 5 4 16,-64 35-7-16,0 0 7 0,56-27-6 0,-10 4 6 0,-46 23-7 16,0 0 7-16,40-19-7 0,-8 4 7 0,-32 15-6 15,0 0 6-15,32-14-6 0,-6 0 6 0,-26 14-10 16,0 0 10-16,23-12-9 0,-9 1 9 0,-14 11-10 0,0 0 10 16,11-3-9-16,-11 3 9 0,0 0-10 0,0 0 10 15,0 7-9-15,-16 7 9 0,16-14-13 0,0 0 13 16,-26 24-12-16,-15 14 12 0,2 0-786 0</inkml:trace>
  <inkml:trace contextRef="#ctx0" brushRef="#br0" timeOffset="132278.04">18669 17236 583 0,'0'0'0'0,"0"0"0"15,-23 14 0-15,23-14 0 0,0 0 0 0,-19 11 0 16,10-3 0-16,9-8-5 0,0 0 5 0,-9 5-4 16,9-5 4-16,0 0-9 0,0 0 9 0,0 0-8 15,9 4 8-15,-9-4-14 0,0 0 14 0,17-7-13 16,12-5 13-16,-29 12-14 0,0 0 14 0,40-21-14 15,13-10 14-15,-53 31-11 0,0 0 11 0,60-47-10 16,2-15 10-16,-62 62-10 0,0 0 10 0,63-69-9 16,6 3 9-16,-69 66-8 0,0 0 8 0,71-61-7 0,8 8 7 15,-79 53-6-15,0 0 6 0,78-50-6 0,-4 3 6 16,-74 47-2-16,0 0 2 0,63-42-1 0,-15 8 1 16,-48 34 0-16,0 0 0 0,37-31 0 0,-3 3 0 15,-34 28 0-15,0 0 0 0,28-24 1 0,-7 3-1 16,-21 21 1-16,0 0-1 0,18-17 2 0,-11 6-2 15,-7 11 6-15,0 0-6 0,0 0 6 0,0 0-6 16,0 0 10-16,0 0-10 0,-4 7 11 0,-8 10-11 16,12-17 13-16,0 0-13 0,-21 28 14 0,-11 8-14 15,0 1-312-15</inkml:trace>
  <inkml:trace contextRef="#ctx0" brushRef="#br0" timeOffset="133394.06">19717 16380 247 0,'0'0'0'0,"14"-9"0"16,25-17 0-16,-39 26 7 0,0 0-7 0,35-29 8 15,-5-2-8-15,-30 31 8 0,0 0-8 0,25-23 9 16,-15 11-9-16,-10 12 10 0,0 0-10 0,9-5 11 16,-9 5-11-16,0 0 17 0,0 0-17 0,0 0 17 15,-5 8-17-15,5-8 19 0,0 0-19 0,-14 19 19 16,-16 9-19-16,30-28 19 0,0 0-19 0,-37 31 20 0,-9 4-20 16,46-35 21-16,0 0-21 0,-50 38 21 0,-3 2-21 15,53-40 26-15,0 0-26 0,-47 40 27 0,8-2-27 16,39-38 26-16,0 0-26 0,-32 29 27 0,9-6-27 15,23-23 37-15,0 0-37 0,-19 15 37 0,10-4-37 16,9-11 27-16,0 0-27 0,0 0 28 0,-10 1-28 16,10-1 21-16,0 0-21 0,1-12 22 0,13-10-22 0,-14 22 15 15,0 0-15-15,18-30 16 0,7-4-16 0,-25 34 7 16,0 0-7-16,33-33 8 0,10-2-8 0,-43 35 5 16,0 0-5-16,47-34 6 0,6-1-6 0,-53 35 4 15,0 0-4-15,51-36 4 0,0-6-4 0,-51 42 3 0,0 0-3 16,50-47 4-16,-6-5-4 0,-44 52 1 0,0 0-1 15,48-55 2-15,1 0-2 0,-49 55 1 0,0 0-1 16,55-51 1-16,-2 12-1 0,-53 39 0 0,0 0 0 0,45-33 0 16,-8 10 0-16,-37 23 0 0,0 0 0 0,27-14 0 15,-13 9 0-15,-14 5 0 0,0 0 0 0,0 0 0 16,-11 12 0-16,11-12 0 0,0 0 0 0,-21 19 0 16,-16 13 0-16,37-32-1 0,0 0 1 0,-44 36 0 15,-9 11 0-15,53-47 0 0,0 0 0 0,-53 52 0 16,6 1 0-16,47-53 0 0,0 0 0 0,-52 54 1 15,-6-6-1-15,58-48 1 0,0 0-1 0,-63 47 1 16,-6-5-1-16,69-42 6 0,0 0-6 0,-65 41 7 16,5-1-7-16,60-40 11 0,0 0-11 0,-50 34 12 15,13-6-12-15,37-28 16 0,0 0-16 0,-30 24 17 16,11-8-17-16,19-16 10 0,0 0-10 0,-11 12 10 0,3-2-10 16,8-10 6-16,0 0-6 0,0 0 7 0,-11 6-7 15,11-6 3-15,0 0-3 0,3-7 3 0,10-12-3 16,-13 19 0-16,0 0 0 0,19-26 1 0,11-5-1 15,-30 31 0-15,0 0 0 0,41-37 0 0,5 1 0 16,-46 36 0-16,0 0 0 0,54-40 0 0,13-3 0 16,-67 43 0-16,0 0 0 0,60-54 0 0,-1-12 0 0,-59 66 0 15,0 0 0-15,60-71 0 0,5 1 0 0,-65 70 1 16,0 0-1-16,67-70 1 0,10 8-1 0,-77 62 3 16,0 0-3-16,76-67 4 0,-5-8-4 0,-71 75 8 15,0 0-8-15,62-67 9 0,-4 3-9 0,-58 64 8 0,0 0-8 16,53-58 9-16,3 5-9 0,-56 53 10 0,0 0-10 15,55-50 10-15,-1-2-10 0,-54 52 8 0,0 0-8 16,52-57 9-16,-1-7-9 0,-51 64 7 0,0 0-7 16,44-63 7-16,-4 6-7 0,-40 57 7 0,0 0-7 15,34-55 7-15,-4 10-7 0,-30 45 6 0,0 0-6 0,28-37 7 16,-1 10-7-16,-27 27 7 0,0 0-7 0,26-26 7 16,1 0-7-16,-27 26 7 0,0 0-7 0,24-26 7 15,-3 3-7-15,-21 23 6 0,0 0-6 0,20-22 6 16,-6-2-6-16,-14 24 6 0,0 0-6 0,14-26 7 15,0-4-7-15,-14 30 5 0,0 0-5 0,16-31 6 16,2 0-6-16,-18 31 6 0,0 0-6 0,12-24 7 16,0 5-7-16,-12 19 8 0,0 0-8 0,13-18 9 15,3-1-9-15,-16 19 15 0,0 0-15 0,14-19 16 16,-7 7-16-16,-7 12 19 0,0 0-19 0,5-8 19 0,2-1-19 16,-7 9 21-16,0 0-21 0,11-10 22 0,-1-4-22 15,-10 14 18-15,0 0-18 0,11-18 19 0,-2-4-19 16,-9 22 15-16,0 0-15 0,8-24 16 0,3-2-16 15,-11 26 13-15,0 0-13 0,12-26 14 0,6-9-14 16,-18 35 7-16,0 0-7 0,16-38 7 0,3-3-7 16,-19 41 4-16,0 0-4 0,20-40 4 0,3 7-4 0,0 0-963 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2E9C7-B2AA-47F3-AACC-7A00E0E70B2A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E7214-DE87-44BB-AA4B-0603A8D49A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739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2E9C7-B2AA-47F3-AACC-7A00E0E70B2A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E7214-DE87-44BB-AA4B-0603A8D49A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4681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2E9C7-B2AA-47F3-AACC-7A00E0E70B2A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E7214-DE87-44BB-AA4B-0603A8D49A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1137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2E9C7-B2AA-47F3-AACC-7A00E0E70B2A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E7214-DE87-44BB-AA4B-0603A8D49A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1156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2E9C7-B2AA-47F3-AACC-7A00E0E70B2A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E7214-DE87-44BB-AA4B-0603A8D49A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6022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2E9C7-B2AA-47F3-AACC-7A00E0E70B2A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E7214-DE87-44BB-AA4B-0603A8D49A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4800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2E9C7-B2AA-47F3-AACC-7A00E0E70B2A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E7214-DE87-44BB-AA4B-0603A8D49A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4884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2E9C7-B2AA-47F3-AACC-7A00E0E70B2A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E7214-DE87-44BB-AA4B-0603A8D49A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3761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2E9C7-B2AA-47F3-AACC-7A00E0E70B2A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E7214-DE87-44BB-AA4B-0603A8D49A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2050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2E9C7-B2AA-47F3-AACC-7A00E0E70B2A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E7214-DE87-44BB-AA4B-0603A8D49A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30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2E9C7-B2AA-47F3-AACC-7A00E0E70B2A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E7214-DE87-44BB-AA4B-0603A8D49A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3069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2E9C7-B2AA-47F3-AACC-7A00E0E70B2A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E7214-DE87-44BB-AA4B-0603A8D49A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8448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7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customXml" Target="../ink/ink2.xml"/><Relationship Id="rId4" Type="http://schemas.openxmlformats.org/officeDocument/2006/relationships/image" Target="../media/image36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Optical Networks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Module 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0446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7" y="368300"/>
            <a:ext cx="8201025" cy="1143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37" y="1598930"/>
            <a:ext cx="10067925" cy="1485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1637" y="3407956"/>
            <a:ext cx="114652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9E47"/>
                </a:solidFill>
                <a:latin typeface="Heebo"/>
              </a:rPr>
              <a:t>Why is SONET Used?</a:t>
            </a:r>
          </a:p>
          <a:p>
            <a:pPr algn="just"/>
            <a:r>
              <a:rPr lang="en-US" b="1" dirty="0">
                <a:solidFill>
                  <a:srgbClr val="009E47"/>
                </a:solidFill>
                <a:latin typeface="Nunito"/>
              </a:rPr>
              <a:t>SONET is a technology that converts electrical signals into optical signals, allowing them to travel across larger distances.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11" y="4718498"/>
            <a:ext cx="7877175" cy="16954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60157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080"/>
            <a:ext cx="3751922" cy="331533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0" y="497840"/>
            <a:ext cx="2104619" cy="2032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277" y="10896"/>
            <a:ext cx="8701723" cy="684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51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1" name="Rectangle 5"/>
          <p:cNvSpPr>
            <a:spLocks noChangeArrowheads="1"/>
          </p:cNvSpPr>
          <p:nvPr/>
        </p:nvSpPr>
        <p:spPr bwMode="auto">
          <a:xfrm>
            <a:off x="1752600" y="838201"/>
            <a:ext cx="8534400" cy="366713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/>
              <a:t>Commonly Used SONET and SDH Transmission Rates</a:t>
            </a:r>
          </a:p>
        </p:txBody>
      </p:sp>
      <p:sp>
        <p:nvSpPr>
          <p:cNvPr id="50182" name="Text Box 6"/>
          <p:cNvSpPr txBox="1">
            <a:spLocks noChangeArrowheads="1"/>
          </p:cNvSpPr>
          <p:nvPr/>
        </p:nvSpPr>
        <p:spPr bwMode="auto">
          <a:xfrm>
            <a:off x="1828800" y="228600"/>
            <a:ext cx="838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400"/>
              <a:t>Transmission Formats and speeds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341665"/>
              </p:ext>
            </p:extLst>
          </p:nvPr>
        </p:nvGraphicFramePr>
        <p:xfrm>
          <a:off x="1422400" y="1357315"/>
          <a:ext cx="8788400" cy="462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788320" imgH="4629240" progId="Paint.Picture.1">
                  <p:embed/>
                </p:oleObj>
              </mc:Choice>
              <mc:Fallback>
                <p:oleObj name="Bitmap Image" r:id="rId2" imgW="8788320" imgH="4629240" progId="Paint.Picture.1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22400" y="1357315"/>
                        <a:ext cx="8788400" cy="4629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5979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7210541"/>
              </p:ext>
            </p:extLst>
          </p:nvPr>
        </p:nvGraphicFramePr>
        <p:xfrm>
          <a:off x="275590" y="173038"/>
          <a:ext cx="6642100" cy="457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642000" imgH="4578480" progId="Paint.Picture.1">
                  <p:embed/>
                </p:oleObj>
              </mc:Choice>
              <mc:Fallback>
                <p:oleObj name="Bitmap Image" r:id="rId2" imgW="6642000" imgH="4578480" progId="Paint.Picture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5590" y="173038"/>
                        <a:ext cx="6642100" cy="4578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874656"/>
              </p:ext>
            </p:extLst>
          </p:nvPr>
        </p:nvGraphicFramePr>
        <p:xfrm>
          <a:off x="514985" y="5150168"/>
          <a:ext cx="7829550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7829640" imgH="1187280" progId="Paint.Picture.1">
                  <p:embed/>
                </p:oleObj>
              </mc:Choice>
              <mc:Fallback>
                <p:oleObj name="Bitmap Image" r:id="rId4" imgW="7829640" imgH="1187280" progId="Paint.Picture.1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4985" y="5150168"/>
                        <a:ext cx="7829550" cy="1187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254240" y="3565783"/>
            <a:ext cx="4815840" cy="92333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Payload rate </a:t>
            </a:r>
          </a:p>
          <a:p>
            <a:r>
              <a:rPr lang="en-US" b="1" dirty="0">
                <a:solidFill>
                  <a:srgbClr val="FF0000"/>
                </a:solidFill>
              </a:rPr>
              <a:t>= 87 cols * 9 rows * 8 bits * 8000 frames </a:t>
            </a:r>
          </a:p>
          <a:p>
            <a:r>
              <a:rPr lang="en-US" b="1" dirty="0">
                <a:solidFill>
                  <a:srgbClr val="FF0000"/>
                </a:solidFill>
              </a:rPr>
              <a:t>= 50.112 Mbps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631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97" y="680720"/>
            <a:ext cx="4429125" cy="259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710" y="3670300"/>
            <a:ext cx="70485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98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671512"/>
            <a:ext cx="1192530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46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5" y="4123043"/>
            <a:ext cx="8639810" cy="27349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465" y="85725"/>
            <a:ext cx="10041255" cy="439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26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1440"/>
            <a:ext cx="10414000" cy="43412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17939"/>
            <a:ext cx="10292080" cy="254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96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-33338"/>
            <a:ext cx="8972550" cy="692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49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9910"/>
            <a:ext cx="8282305" cy="690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430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430" y="1371917"/>
            <a:ext cx="9944100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23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32" y="0"/>
            <a:ext cx="8791575" cy="689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109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43" y="296548"/>
            <a:ext cx="7820978" cy="656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32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47" y="324802"/>
            <a:ext cx="8734425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28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225280" y="762000"/>
            <a:ext cx="286512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rgbClr val="4D5156"/>
                </a:solidFill>
                <a:latin typeface="arial" panose="020B0604020202020204" pitchFamily="34" charset="0"/>
              </a:rPr>
              <a:t>Railtel</a:t>
            </a:r>
            <a:r>
              <a:rPr lang="en-US" sz="2400" dirty="0">
                <a:solidFill>
                  <a:srgbClr val="4D5156"/>
                </a:solidFill>
                <a:latin typeface="arial" panose="020B0604020202020204" pitchFamily="34" charset="0"/>
              </a:rPr>
              <a:t> is </a:t>
            </a:r>
            <a:r>
              <a:rPr lang="en-US" sz="2400" b="1" dirty="0">
                <a:solidFill>
                  <a:srgbClr val="5F6368"/>
                </a:solidFill>
                <a:latin typeface="arial" panose="020B0604020202020204" pitchFamily="34" charset="0"/>
              </a:rPr>
              <a:t>a neutral telecom infrastructure provider in the country owning a Pan-India optic fiber network on exclusive Right of Way along the Railway track</a:t>
            </a:r>
            <a:r>
              <a:rPr lang="en-US" sz="2400" dirty="0">
                <a:solidFill>
                  <a:srgbClr val="4D5156"/>
                </a:solidFill>
                <a:latin typeface="arial" panose="020B0604020202020204" pitchFamily="34" charset="0"/>
              </a:rPr>
              <a:t>.</a:t>
            </a:r>
            <a:endParaRPr lang="en-IN" sz="24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6983577"/>
              </p:ext>
            </p:extLst>
          </p:nvPr>
        </p:nvGraphicFramePr>
        <p:xfrm>
          <a:off x="0" y="0"/>
          <a:ext cx="9123680" cy="679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019920" imgH="6794640" progId="Paint.Picture.1">
                  <p:embed/>
                </p:oleObj>
              </mc:Choice>
              <mc:Fallback>
                <p:oleObj name="Bitmap Image" r:id="rId2" imgW="6019920" imgH="6794640" progId="Paint.Picture.1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23680" cy="679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4177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6671309"/>
              </p:ext>
            </p:extLst>
          </p:nvPr>
        </p:nvGraphicFramePr>
        <p:xfrm>
          <a:off x="1463675" y="15875"/>
          <a:ext cx="9264650" cy="682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264600" imgH="6826320" progId="Paint.Picture.1">
                  <p:embed/>
                </p:oleObj>
              </mc:Choice>
              <mc:Fallback>
                <p:oleObj name="Bitmap Image" r:id="rId2" imgW="9264600" imgH="6826320" progId="Paint.Picture.1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63675" y="15875"/>
                        <a:ext cx="9264650" cy="682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9261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0404597"/>
              </p:ext>
            </p:extLst>
          </p:nvPr>
        </p:nvGraphicFramePr>
        <p:xfrm>
          <a:off x="1565275" y="47625"/>
          <a:ext cx="9061450" cy="676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061560" imgH="6762600" progId="Paint.Picture.1">
                  <p:embed/>
                </p:oleObj>
              </mc:Choice>
              <mc:Fallback>
                <p:oleObj name="Bitmap Image" r:id="rId2" imgW="9061560" imgH="6762600" progId="Paint.Picture.1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65275" y="47625"/>
                        <a:ext cx="9061450" cy="676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1093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54" y="0"/>
            <a:ext cx="8785226" cy="69568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541240" y="1123200"/>
              <a:ext cx="3250800" cy="3367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32600" y="1115640"/>
                <a:ext cx="3266280" cy="33796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Oval 5"/>
          <p:cNvSpPr/>
          <p:nvPr/>
        </p:nvSpPr>
        <p:spPr>
          <a:xfrm>
            <a:off x="2500600" y="3007360"/>
            <a:ext cx="344200" cy="17983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3089880" y="3007360"/>
            <a:ext cx="344200" cy="17983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/>
              <p14:cNvContentPartPr/>
              <p14:nvPr/>
            </p14:nvContentPartPr>
            <p14:xfrm>
              <a:off x="2648520" y="1182600"/>
              <a:ext cx="4789080" cy="53668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43120" y="1173600"/>
                <a:ext cx="4799880" cy="538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9684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7954461"/>
              </p:ext>
            </p:extLst>
          </p:nvPr>
        </p:nvGraphicFramePr>
        <p:xfrm>
          <a:off x="1346200" y="584200"/>
          <a:ext cx="9499600" cy="568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499680" imgH="5689440" progId="Paint.Picture.1">
                  <p:embed/>
                </p:oleObj>
              </mc:Choice>
              <mc:Fallback>
                <p:oleObj name="Bitmap Image" r:id="rId2" imgW="9499680" imgH="5689440" progId="Paint.Picture.1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46200" y="584200"/>
                        <a:ext cx="9499600" cy="568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53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954" y="-26514"/>
            <a:ext cx="7482205" cy="68845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284200" y="1085400"/>
              <a:ext cx="5702040" cy="54054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77000" y="1079280"/>
                <a:ext cx="5716080" cy="541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36983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3964420"/>
              </p:ext>
            </p:extLst>
          </p:nvPr>
        </p:nvGraphicFramePr>
        <p:xfrm>
          <a:off x="1851025" y="676275"/>
          <a:ext cx="8489950" cy="550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489880" imgH="5505480" progId="Paint.Picture.1">
                  <p:embed/>
                </p:oleObj>
              </mc:Choice>
              <mc:Fallback>
                <p:oleObj name="Bitmap Image" r:id="rId2" imgW="8489880" imgH="5505480" progId="Paint.Picture.1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51025" y="676275"/>
                        <a:ext cx="8489950" cy="550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3824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E8AB7-880C-C6E8-62DB-0DC2A5F7C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FD702-0926-5B26-B251-1B2F22487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5A63115-3560-DBEC-B2B7-7EBE337231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9509880"/>
              </p:ext>
            </p:extLst>
          </p:nvPr>
        </p:nvGraphicFramePr>
        <p:xfrm>
          <a:off x="523759" y="651466"/>
          <a:ext cx="11144482" cy="5841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694810" imgH="5082014" progId="Paint.Picture.1">
                  <p:embed/>
                </p:oleObj>
              </mc:Choice>
              <mc:Fallback>
                <p:oleObj name="Bitmap Image" r:id="rId2" imgW="9694810" imgH="5082014" progId="Paint.Picture.1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5A63115-3560-DBEC-B2B7-7EBE337231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759" y="651466"/>
                        <a:ext cx="11144482" cy="58414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40EF862-FD08-165B-6170-C6D67456C090}"/>
              </a:ext>
            </a:extLst>
          </p:cNvPr>
          <p:cNvSpPr txBox="1"/>
          <p:nvPr/>
        </p:nvSpPr>
        <p:spPr>
          <a:xfrm>
            <a:off x="679597" y="215908"/>
            <a:ext cx="5667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Layer of optical networks: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2402361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964E8-93BF-8DD8-2CF3-F9894E991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CDDA9-9629-B45C-A155-8455E847F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EEBAF8D-FE03-0914-65CC-F3AF447656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4405090"/>
              </p:ext>
            </p:extLst>
          </p:nvPr>
        </p:nvGraphicFramePr>
        <p:xfrm>
          <a:off x="1924492" y="223630"/>
          <a:ext cx="7242840" cy="6410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177715" imgH="7237161" progId="Paint.Picture.1">
                  <p:embed/>
                </p:oleObj>
              </mc:Choice>
              <mc:Fallback>
                <p:oleObj name="Bitmap Image" r:id="rId2" imgW="8177715" imgH="7237161" progId="Paint.Picture.1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DEEBAF8D-FE03-0914-65CC-F3AF447656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24492" y="223630"/>
                        <a:ext cx="7242840" cy="64107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811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080"/>
            <a:ext cx="9902508" cy="659327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458961" y="1798320"/>
            <a:ext cx="28041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  <a:latin typeface="Google Sans"/>
              </a:rPr>
              <a:t>ANSI: American National Standards Institute</a:t>
            </a:r>
          </a:p>
          <a:p>
            <a:endParaRPr lang="en-IN" b="1" dirty="0">
              <a:solidFill>
                <a:srgbClr val="FF0000"/>
              </a:solidFill>
              <a:latin typeface="Google Sans"/>
            </a:endParaRPr>
          </a:p>
          <a:p>
            <a:r>
              <a:rPr lang="en-IN" b="1" dirty="0">
                <a:solidFill>
                  <a:srgbClr val="FF0000"/>
                </a:solidFill>
                <a:latin typeface="Google Sans"/>
              </a:rPr>
              <a:t>ITU-T: </a:t>
            </a:r>
            <a:r>
              <a:rPr lang="en-IN" b="1" dirty="0">
                <a:solidFill>
                  <a:srgbClr val="FF0000"/>
                </a:solidFill>
              </a:rPr>
              <a:t>International Telecommunication Union – Telecommunication Standardization Sector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202B27-98A9-0877-D9CB-2ABDFCDB7391}"/>
              </a:ext>
            </a:extLst>
          </p:cNvPr>
          <p:cNvSpPr txBox="1"/>
          <p:nvPr/>
        </p:nvSpPr>
        <p:spPr>
          <a:xfrm>
            <a:off x="1244009" y="3428716"/>
            <a:ext cx="7793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Frame size </a:t>
            </a:r>
            <a:r>
              <a:rPr lang="en-US" sz="2400" b="1" dirty="0" err="1">
                <a:solidFill>
                  <a:srgbClr val="FF0000"/>
                </a:solidFill>
              </a:rPr>
              <a:t>i.e</a:t>
            </a:r>
            <a:r>
              <a:rPr lang="en-US" sz="2400" b="1" dirty="0">
                <a:solidFill>
                  <a:srgbClr val="FF0000"/>
                </a:solidFill>
              </a:rPr>
              <a:t> the bigger level abstraction is same for both</a:t>
            </a:r>
            <a:endParaRPr lang="en-IN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663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32" y="309244"/>
            <a:ext cx="11152188" cy="25660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" y="3017521"/>
            <a:ext cx="10995344" cy="340709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3037840" y="1838960"/>
            <a:ext cx="8016240" cy="304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31520" y="2306320"/>
            <a:ext cx="8016240" cy="304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4028980-CB38-76A3-6A4E-7A1C9407DB9F}"/>
              </a:ext>
            </a:extLst>
          </p:cNvPr>
          <p:cNvCxnSpPr/>
          <p:nvPr/>
        </p:nvCxnSpPr>
        <p:spPr>
          <a:xfrm>
            <a:off x="3328464" y="5021639"/>
            <a:ext cx="8016240" cy="304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39D4820-4CBB-E24C-8FB2-CF4B8E3DFE1C}"/>
              </a:ext>
            </a:extLst>
          </p:cNvPr>
          <p:cNvCxnSpPr/>
          <p:nvPr/>
        </p:nvCxnSpPr>
        <p:spPr>
          <a:xfrm>
            <a:off x="833357" y="5907686"/>
            <a:ext cx="8016240" cy="304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404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6052737"/>
              </p:ext>
            </p:extLst>
          </p:nvPr>
        </p:nvGraphicFramePr>
        <p:xfrm>
          <a:off x="753744" y="272098"/>
          <a:ext cx="10861013" cy="55089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473960" imgH="3790800" progId="Paint.Picture.1">
                  <p:embed/>
                </p:oleObj>
              </mc:Choice>
              <mc:Fallback>
                <p:oleObj name="Bitmap Image" r:id="rId2" imgW="7473960" imgH="3790800" progId="Paint.Picture.1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53744" y="272098"/>
                        <a:ext cx="10861013" cy="55089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5726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471487"/>
            <a:ext cx="12115800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30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ynchronous Optical Network (SONET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0213"/>
            <a:ext cx="11134640" cy="450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0022456"/>
              </p:ext>
            </p:extLst>
          </p:nvPr>
        </p:nvGraphicFramePr>
        <p:xfrm>
          <a:off x="44450" y="108903"/>
          <a:ext cx="1214755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12147480" imgH="927000" progId="Paint.Picture.1">
                  <p:embed/>
                </p:oleObj>
              </mc:Choice>
              <mc:Fallback>
                <p:oleObj name="Bitmap Image" r:id="rId3" imgW="12147480" imgH="927000" progId="Paint.Picture.1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450" y="108903"/>
                        <a:ext cx="12147550" cy="927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45367"/>
            <a:ext cx="5657850" cy="14954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9840" y="4669154"/>
            <a:ext cx="2133600" cy="3524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7767" y="5344477"/>
            <a:ext cx="5000625" cy="92392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69154"/>
            <a:ext cx="11134640" cy="19450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5923280" y="4669154"/>
            <a:ext cx="23971" cy="1945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4450" y="4295595"/>
            <a:ext cx="323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Elements of SONET:</a:t>
            </a:r>
            <a:endParaRPr lang="en-IN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188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946FDEE583934492A7B65298CF0712" ma:contentTypeVersion="8" ma:contentTypeDescription="Create a new document." ma:contentTypeScope="" ma:versionID="ab775dffee6bd933bf3399091323f516">
  <xsd:schema xmlns:xsd="http://www.w3.org/2001/XMLSchema" xmlns:xs="http://www.w3.org/2001/XMLSchema" xmlns:p="http://schemas.microsoft.com/office/2006/metadata/properties" xmlns:ns2="6f0ed637-e76c-4e78-b249-7b3438727499" targetNamespace="http://schemas.microsoft.com/office/2006/metadata/properties" ma:root="true" ma:fieldsID="7b7b338e304b920dfd48a986efa4e48d" ns2:_="">
    <xsd:import namespace="6f0ed637-e76c-4e78-b249-7b343872749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0ed637-e76c-4e78-b249-7b34387274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B78FA85-E5FA-49FA-9203-3ED173E2E704}"/>
</file>

<file path=customXml/itemProps2.xml><?xml version="1.0" encoding="utf-8"?>
<ds:datastoreItem xmlns:ds="http://schemas.openxmlformats.org/officeDocument/2006/customXml" ds:itemID="{B9AF3064-D64C-432A-BEBD-045DA3F3A206}"/>
</file>

<file path=customXml/itemProps3.xml><?xml version="1.0" encoding="utf-8"?>
<ds:datastoreItem xmlns:ds="http://schemas.openxmlformats.org/officeDocument/2006/customXml" ds:itemID="{5390855C-8CE5-414C-B0E3-8393FA3618D8}"/>
</file>

<file path=docProps/app.xml><?xml version="1.0" encoding="utf-8"?>
<Properties xmlns="http://schemas.openxmlformats.org/officeDocument/2006/extended-properties" xmlns:vt="http://schemas.openxmlformats.org/officeDocument/2006/docPropsVTypes">
  <TotalTime>1394</TotalTime>
  <Words>120</Words>
  <Application>Microsoft Office PowerPoint</Application>
  <PresentationFormat>Widescreen</PresentationFormat>
  <Paragraphs>16</Paragraphs>
  <Slides>29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Arial</vt:lpstr>
      <vt:lpstr>Calibri</vt:lpstr>
      <vt:lpstr>Calibri Light</vt:lpstr>
      <vt:lpstr>Google Sans</vt:lpstr>
      <vt:lpstr>Heebo</vt:lpstr>
      <vt:lpstr>Nunito</vt:lpstr>
      <vt:lpstr>Office Theme</vt:lpstr>
      <vt:lpstr>Bitmap Image</vt:lpstr>
      <vt:lpstr>Optical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shyamala mathi</dc:creator>
  <cp:lastModifiedBy>shyamala mathi</cp:lastModifiedBy>
  <cp:revision>24</cp:revision>
  <dcterms:created xsi:type="dcterms:W3CDTF">2023-04-01T08:36:28Z</dcterms:created>
  <dcterms:modified xsi:type="dcterms:W3CDTF">2024-04-04T04:04:36Z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0x010100D3946FDEE583934492A7B65298CF0712</vt:lpwstr>
  </property>
</Properties>
</file>